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6"/>
  </p:notesMasterIdLst>
  <p:sldIdLst>
    <p:sldId id="256" r:id="rId2"/>
    <p:sldId id="290" r:id="rId3"/>
    <p:sldId id="295" r:id="rId4"/>
    <p:sldId id="298" r:id="rId5"/>
    <p:sldId id="303" r:id="rId6"/>
    <p:sldId id="291" r:id="rId7"/>
    <p:sldId id="300" r:id="rId8"/>
    <p:sldId id="299" r:id="rId9"/>
    <p:sldId id="296" r:id="rId10"/>
    <p:sldId id="292" r:id="rId11"/>
    <p:sldId id="297" r:id="rId12"/>
    <p:sldId id="302" r:id="rId13"/>
    <p:sldId id="294" r:id="rId14"/>
    <p:sldId id="304" r:id="rId15"/>
  </p:sldIdLst>
  <p:sldSz cx="9144000" cy="5143500" type="screen16x9"/>
  <p:notesSz cx="6858000" cy="9144000"/>
  <p:embeddedFontLst>
    <p:embeddedFont>
      <p:font typeface="Fira Sans Extra Condensed SemiBold" panose="020B0604020202020204" charset="0"/>
      <p:regular r:id="rId17"/>
      <p:bold r:id="rId18"/>
      <p:italic r:id="rId19"/>
      <p:boldItalic r:id="rId20"/>
    </p:embeddedFont>
    <p:embeddedFont>
      <p:font typeface="Roboto"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1F6FD46-AF3F-469D-AE1F-6635DBB056A6}">
  <a:tblStyle styleId="{01F6FD46-AF3F-469D-AE1F-6635DBB056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0638EE-F181-40B4-9A80-7AA389C87838}"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IN"/>
        </a:p>
      </dgm:t>
    </dgm:pt>
    <dgm:pt modelId="{620974D6-E472-478C-90CF-A31B7BDCC43C}">
      <dgm:prSet phldrT="[Text]"/>
      <dgm:spPr/>
      <dgm:t>
        <a:bodyPr/>
        <a:lstStyle/>
        <a:p>
          <a:r>
            <a:rPr lang="en-US" dirty="0"/>
            <a:t>Data Gaps</a:t>
          </a:r>
          <a:endParaRPr lang="en-IN" dirty="0"/>
        </a:p>
      </dgm:t>
    </dgm:pt>
    <dgm:pt modelId="{D93D82EE-A992-420D-B0B1-6BDE1D8406E3}" type="parTrans" cxnId="{563646B9-E668-43A7-B0F9-328FB342A5B2}">
      <dgm:prSet/>
      <dgm:spPr/>
      <dgm:t>
        <a:bodyPr/>
        <a:lstStyle/>
        <a:p>
          <a:endParaRPr lang="en-IN"/>
        </a:p>
      </dgm:t>
    </dgm:pt>
    <dgm:pt modelId="{31A75A81-A63C-4CA3-B9AE-B5427E9F121D}" type="sibTrans" cxnId="{563646B9-E668-43A7-B0F9-328FB342A5B2}">
      <dgm:prSet/>
      <dgm:spPr/>
      <dgm:t>
        <a:bodyPr/>
        <a:lstStyle/>
        <a:p>
          <a:endParaRPr lang="en-IN"/>
        </a:p>
      </dgm:t>
    </dgm:pt>
    <dgm:pt modelId="{8B26BCDD-2EBD-46E9-9F52-CA529494C6F5}">
      <dgm:prSet phldrT="[Text]"/>
      <dgm:spPr/>
      <dgm:t>
        <a:bodyPr/>
        <a:lstStyle/>
        <a:p>
          <a:r>
            <a:rPr lang="en-US" dirty="0"/>
            <a:t>Incomplete or inconsistent AQI data across regions and time periods.</a:t>
          </a:r>
          <a:endParaRPr lang="en-IN" dirty="0"/>
        </a:p>
      </dgm:t>
    </dgm:pt>
    <dgm:pt modelId="{C4D6FB04-8062-4F9E-A62E-48AE3E03A17D}" type="parTrans" cxnId="{4514FAA6-83C6-4270-9119-EADC631635DE}">
      <dgm:prSet/>
      <dgm:spPr/>
      <dgm:t>
        <a:bodyPr/>
        <a:lstStyle/>
        <a:p>
          <a:endParaRPr lang="en-IN"/>
        </a:p>
      </dgm:t>
    </dgm:pt>
    <dgm:pt modelId="{A9CCF9FE-909A-4F1F-A3AC-E959019295CB}" type="sibTrans" cxnId="{4514FAA6-83C6-4270-9119-EADC631635DE}">
      <dgm:prSet/>
      <dgm:spPr/>
      <dgm:t>
        <a:bodyPr/>
        <a:lstStyle/>
        <a:p>
          <a:endParaRPr lang="en-IN"/>
        </a:p>
      </dgm:t>
    </dgm:pt>
    <dgm:pt modelId="{B5AB6DAE-BBE9-4FE0-A200-58C68C61E112}">
      <dgm:prSet phldrT="[Text]"/>
      <dgm:spPr/>
      <dgm:t>
        <a:bodyPr/>
        <a:lstStyle/>
        <a:p>
          <a:r>
            <a:rPr lang="en-US" dirty="0"/>
            <a:t>Public Awareness</a:t>
          </a:r>
          <a:endParaRPr lang="en-IN" dirty="0"/>
        </a:p>
      </dgm:t>
    </dgm:pt>
    <dgm:pt modelId="{A3D016B2-7555-4041-A334-FE48277918BE}" type="parTrans" cxnId="{54905F49-3A20-4D32-905F-AD31461DF603}">
      <dgm:prSet/>
      <dgm:spPr/>
      <dgm:t>
        <a:bodyPr/>
        <a:lstStyle/>
        <a:p>
          <a:endParaRPr lang="en-IN"/>
        </a:p>
      </dgm:t>
    </dgm:pt>
    <dgm:pt modelId="{3FB25480-3579-429C-937E-330DAFD776A1}" type="sibTrans" cxnId="{54905F49-3A20-4D32-905F-AD31461DF603}">
      <dgm:prSet/>
      <dgm:spPr/>
      <dgm:t>
        <a:bodyPr/>
        <a:lstStyle/>
        <a:p>
          <a:endParaRPr lang="en-IN"/>
        </a:p>
      </dgm:t>
    </dgm:pt>
    <dgm:pt modelId="{75C8199A-E8FE-4BFA-9113-BA67E03F24C4}">
      <dgm:prSet phldrT="[Text]"/>
      <dgm:spPr/>
      <dgm:t>
        <a:bodyPr/>
        <a:lstStyle/>
        <a:p>
          <a:r>
            <a:rPr lang="en-US" dirty="0"/>
            <a:t>Low awareness and engagement from the public on air quality issues.</a:t>
          </a:r>
          <a:endParaRPr lang="en-IN" dirty="0"/>
        </a:p>
      </dgm:t>
    </dgm:pt>
    <dgm:pt modelId="{6249827C-3A2D-4794-B60C-24053FC1C55F}" type="parTrans" cxnId="{F76D4CE7-F79D-4A82-8031-DEF9DDEEF03E}">
      <dgm:prSet/>
      <dgm:spPr/>
      <dgm:t>
        <a:bodyPr/>
        <a:lstStyle/>
        <a:p>
          <a:endParaRPr lang="en-IN"/>
        </a:p>
      </dgm:t>
    </dgm:pt>
    <dgm:pt modelId="{17A6F73A-A1B1-4EA5-AD22-B6D3E6F55B1C}" type="sibTrans" cxnId="{F76D4CE7-F79D-4A82-8031-DEF9DDEEF03E}">
      <dgm:prSet/>
      <dgm:spPr/>
      <dgm:t>
        <a:bodyPr/>
        <a:lstStyle/>
        <a:p>
          <a:endParaRPr lang="en-IN"/>
        </a:p>
      </dgm:t>
    </dgm:pt>
    <dgm:pt modelId="{62F9DFAB-D37B-433F-B886-374822DBB51A}">
      <dgm:prSet phldrT="[Text]"/>
      <dgm:spPr/>
      <dgm:t>
        <a:bodyPr/>
        <a:lstStyle/>
        <a:p>
          <a:r>
            <a:rPr lang="en-US" dirty="0"/>
            <a:t>Technological Constraints</a:t>
          </a:r>
          <a:endParaRPr lang="en-IN" dirty="0"/>
        </a:p>
      </dgm:t>
    </dgm:pt>
    <dgm:pt modelId="{220F0681-EAD9-46CE-ABEC-3A4BD7E554C3}" type="parTrans" cxnId="{9EE23A6A-4FC0-404A-A1F5-5091ACCA9CAD}">
      <dgm:prSet/>
      <dgm:spPr/>
      <dgm:t>
        <a:bodyPr/>
        <a:lstStyle/>
        <a:p>
          <a:endParaRPr lang="en-IN"/>
        </a:p>
      </dgm:t>
    </dgm:pt>
    <dgm:pt modelId="{1BAB5E78-27C1-42F7-BEE5-E5E07703A4B7}" type="sibTrans" cxnId="{9EE23A6A-4FC0-404A-A1F5-5091ACCA9CAD}">
      <dgm:prSet/>
      <dgm:spPr/>
      <dgm:t>
        <a:bodyPr/>
        <a:lstStyle/>
        <a:p>
          <a:endParaRPr lang="en-IN"/>
        </a:p>
      </dgm:t>
    </dgm:pt>
    <dgm:pt modelId="{6940073D-21C6-4B0B-BDCC-750129FC6FD0}">
      <dgm:prSet phldrT="[Text]"/>
      <dgm:spPr/>
      <dgm:t>
        <a:bodyPr/>
        <a:lstStyle/>
        <a:p>
          <a:r>
            <a:rPr lang="en-US" dirty="0"/>
            <a:t>Limited access to real-time and high-resolution data tools.</a:t>
          </a:r>
          <a:endParaRPr lang="en-IN" dirty="0"/>
        </a:p>
      </dgm:t>
    </dgm:pt>
    <dgm:pt modelId="{C97CC32B-FE0F-4EDA-918A-97B71358F676}" type="parTrans" cxnId="{C7A375C6-2E15-4575-8D97-2AC705C6EF93}">
      <dgm:prSet/>
      <dgm:spPr/>
      <dgm:t>
        <a:bodyPr/>
        <a:lstStyle/>
        <a:p>
          <a:endParaRPr lang="en-IN"/>
        </a:p>
      </dgm:t>
    </dgm:pt>
    <dgm:pt modelId="{4BE8709B-C28E-4C7F-B681-F5F045F87F68}" type="sibTrans" cxnId="{C7A375C6-2E15-4575-8D97-2AC705C6EF93}">
      <dgm:prSet/>
      <dgm:spPr/>
      <dgm:t>
        <a:bodyPr/>
        <a:lstStyle/>
        <a:p>
          <a:endParaRPr lang="en-IN"/>
        </a:p>
      </dgm:t>
    </dgm:pt>
    <dgm:pt modelId="{9463EFC2-5FD7-4F03-8756-E43FDF239540}">
      <dgm:prSet phldrT="[Text]"/>
      <dgm:spPr/>
      <dgm:t>
        <a:bodyPr/>
        <a:lstStyle/>
        <a:p>
          <a:r>
            <a:rPr lang="en-US" dirty="0"/>
            <a:t>Limited Monitoring Stations</a:t>
          </a:r>
          <a:endParaRPr lang="en-IN" dirty="0"/>
        </a:p>
      </dgm:t>
    </dgm:pt>
    <dgm:pt modelId="{9AE07484-F8C8-4974-B0B8-1EB94DE26901}" type="parTrans" cxnId="{34666A3F-1600-4E6A-A891-06408112F5C0}">
      <dgm:prSet/>
      <dgm:spPr/>
      <dgm:t>
        <a:bodyPr/>
        <a:lstStyle/>
        <a:p>
          <a:endParaRPr lang="en-IN"/>
        </a:p>
      </dgm:t>
    </dgm:pt>
    <dgm:pt modelId="{103E5EF6-8ACC-42CD-8A19-135BDB6A547D}" type="sibTrans" cxnId="{34666A3F-1600-4E6A-A891-06408112F5C0}">
      <dgm:prSet/>
      <dgm:spPr/>
      <dgm:t>
        <a:bodyPr/>
        <a:lstStyle/>
        <a:p>
          <a:endParaRPr lang="en-IN"/>
        </a:p>
      </dgm:t>
    </dgm:pt>
    <dgm:pt modelId="{7718C9C3-A2C2-4006-9A7B-6A2E95AEE7B1}">
      <dgm:prSet phldrT="[Text]"/>
      <dgm:spPr/>
      <dgm:t>
        <a:bodyPr/>
        <a:lstStyle/>
        <a:p>
          <a:r>
            <a:rPr lang="en-US" dirty="0"/>
            <a:t>Rural and remote areas often lack air quality sensors.</a:t>
          </a:r>
          <a:endParaRPr lang="en-IN" dirty="0"/>
        </a:p>
      </dgm:t>
    </dgm:pt>
    <dgm:pt modelId="{23CC198A-CE52-407B-BB1B-97BF907960FB}" type="parTrans" cxnId="{B7D9FE77-A41E-497E-A2A3-7209B1F0AE89}">
      <dgm:prSet/>
      <dgm:spPr/>
      <dgm:t>
        <a:bodyPr/>
        <a:lstStyle/>
        <a:p>
          <a:endParaRPr lang="en-IN"/>
        </a:p>
      </dgm:t>
    </dgm:pt>
    <dgm:pt modelId="{F0914076-4046-46DD-836D-DE44559D82C6}" type="sibTrans" cxnId="{B7D9FE77-A41E-497E-A2A3-7209B1F0AE89}">
      <dgm:prSet/>
      <dgm:spPr/>
      <dgm:t>
        <a:bodyPr/>
        <a:lstStyle/>
        <a:p>
          <a:endParaRPr lang="en-IN"/>
        </a:p>
      </dgm:t>
    </dgm:pt>
    <dgm:pt modelId="{ACB565C5-8DF7-4050-8FCB-BB9DDD931E9F}" type="pres">
      <dgm:prSet presAssocID="{380638EE-F181-40B4-9A80-7AA389C87838}" presName="Name0" presStyleCnt="0">
        <dgm:presLayoutVars>
          <dgm:dir/>
          <dgm:animLvl val="lvl"/>
          <dgm:resizeHandles val="exact"/>
        </dgm:presLayoutVars>
      </dgm:prSet>
      <dgm:spPr/>
    </dgm:pt>
    <dgm:pt modelId="{B508C636-468B-4464-9B18-AD340FD4ACD0}" type="pres">
      <dgm:prSet presAssocID="{620974D6-E472-478C-90CF-A31B7BDCC43C}" presName="linNode" presStyleCnt="0"/>
      <dgm:spPr/>
    </dgm:pt>
    <dgm:pt modelId="{36241B63-0820-44BB-8BCA-B3349D6A929E}" type="pres">
      <dgm:prSet presAssocID="{620974D6-E472-478C-90CF-A31B7BDCC43C}" presName="parentText" presStyleLbl="node1" presStyleIdx="0" presStyleCnt="4">
        <dgm:presLayoutVars>
          <dgm:chMax val="1"/>
          <dgm:bulletEnabled val="1"/>
        </dgm:presLayoutVars>
      </dgm:prSet>
      <dgm:spPr/>
    </dgm:pt>
    <dgm:pt modelId="{EF1A3DDA-4DBA-4614-A622-9B09EA358EE0}" type="pres">
      <dgm:prSet presAssocID="{620974D6-E472-478C-90CF-A31B7BDCC43C}" presName="descendantText" presStyleLbl="alignAccFollowNode1" presStyleIdx="0" presStyleCnt="4">
        <dgm:presLayoutVars>
          <dgm:bulletEnabled val="1"/>
        </dgm:presLayoutVars>
      </dgm:prSet>
      <dgm:spPr/>
    </dgm:pt>
    <dgm:pt modelId="{14A7ED64-4F85-44F3-9336-436AABEA16BF}" type="pres">
      <dgm:prSet presAssocID="{31A75A81-A63C-4CA3-B9AE-B5427E9F121D}" presName="sp" presStyleCnt="0"/>
      <dgm:spPr/>
    </dgm:pt>
    <dgm:pt modelId="{30AEE310-4651-464E-BA27-D56D8382A03C}" type="pres">
      <dgm:prSet presAssocID="{B5AB6DAE-BBE9-4FE0-A200-58C68C61E112}" presName="linNode" presStyleCnt="0"/>
      <dgm:spPr/>
    </dgm:pt>
    <dgm:pt modelId="{8B303D48-EABA-4CCA-AC8A-97C3D142D0BA}" type="pres">
      <dgm:prSet presAssocID="{B5AB6DAE-BBE9-4FE0-A200-58C68C61E112}" presName="parentText" presStyleLbl="node1" presStyleIdx="1" presStyleCnt="4">
        <dgm:presLayoutVars>
          <dgm:chMax val="1"/>
          <dgm:bulletEnabled val="1"/>
        </dgm:presLayoutVars>
      </dgm:prSet>
      <dgm:spPr/>
    </dgm:pt>
    <dgm:pt modelId="{816E4491-6768-4D99-A977-44537C6368FE}" type="pres">
      <dgm:prSet presAssocID="{B5AB6DAE-BBE9-4FE0-A200-58C68C61E112}" presName="descendantText" presStyleLbl="alignAccFollowNode1" presStyleIdx="1" presStyleCnt="4">
        <dgm:presLayoutVars>
          <dgm:bulletEnabled val="1"/>
        </dgm:presLayoutVars>
      </dgm:prSet>
      <dgm:spPr/>
    </dgm:pt>
    <dgm:pt modelId="{56F34A91-1CDE-425F-93FB-631B348C089C}" type="pres">
      <dgm:prSet presAssocID="{3FB25480-3579-429C-937E-330DAFD776A1}" presName="sp" presStyleCnt="0"/>
      <dgm:spPr/>
    </dgm:pt>
    <dgm:pt modelId="{2E8C0968-455B-4D92-B55D-371B5D19D90E}" type="pres">
      <dgm:prSet presAssocID="{62F9DFAB-D37B-433F-B886-374822DBB51A}" presName="linNode" presStyleCnt="0"/>
      <dgm:spPr/>
    </dgm:pt>
    <dgm:pt modelId="{F7563140-2C09-410F-A3DD-B692D1B58715}" type="pres">
      <dgm:prSet presAssocID="{62F9DFAB-D37B-433F-B886-374822DBB51A}" presName="parentText" presStyleLbl="node1" presStyleIdx="2" presStyleCnt="4">
        <dgm:presLayoutVars>
          <dgm:chMax val="1"/>
          <dgm:bulletEnabled val="1"/>
        </dgm:presLayoutVars>
      </dgm:prSet>
      <dgm:spPr/>
    </dgm:pt>
    <dgm:pt modelId="{2A65CAE3-0AC6-4CA3-94DF-89D2C8ECF11F}" type="pres">
      <dgm:prSet presAssocID="{62F9DFAB-D37B-433F-B886-374822DBB51A}" presName="descendantText" presStyleLbl="alignAccFollowNode1" presStyleIdx="2" presStyleCnt="4">
        <dgm:presLayoutVars>
          <dgm:bulletEnabled val="1"/>
        </dgm:presLayoutVars>
      </dgm:prSet>
      <dgm:spPr/>
    </dgm:pt>
    <dgm:pt modelId="{672C444C-ED3C-451C-9CBA-A81B97EC1572}" type="pres">
      <dgm:prSet presAssocID="{1BAB5E78-27C1-42F7-BEE5-E5E07703A4B7}" presName="sp" presStyleCnt="0"/>
      <dgm:spPr/>
    </dgm:pt>
    <dgm:pt modelId="{94F8B319-FAB3-4A90-8807-0634B8D46228}" type="pres">
      <dgm:prSet presAssocID="{9463EFC2-5FD7-4F03-8756-E43FDF239540}" presName="linNode" presStyleCnt="0"/>
      <dgm:spPr/>
    </dgm:pt>
    <dgm:pt modelId="{4ED1984A-586D-4599-B2FE-13A11BC6C990}" type="pres">
      <dgm:prSet presAssocID="{9463EFC2-5FD7-4F03-8756-E43FDF239540}" presName="parentText" presStyleLbl="node1" presStyleIdx="3" presStyleCnt="4">
        <dgm:presLayoutVars>
          <dgm:chMax val="1"/>
          <dgm:bulletEnabled val="1"/>
        </dgm:presLayoutVars>
      </dgm:prSet>
      <dgm:spPr/>
    </dgm:pt>
    <dgm:pt modelId="{9A1D8337-B7E8-47EB-A60A-21DA975C4FF4}" type="pres">
      <dgm:prSet presAssocID="{9463EFC2-5FD7-4F03-8756-E43FDF239540}" presName="descendantText" presStyleLbl="alignAccFollowNode1" presStyleIdx="3" presStyleCnt="4">
        <dgm:presLayoutVars>
          <dgm:bulletEnabled val="1"/>
        </dgm:presLayoutVars>
      </dgm:prSet>
      <dgm:spPr/>
    </dgm:pt>
  </dgm:ptLst>
  <dgm:cxnLst>
    <dgm:cxn modelId="{4EADEF07-DADD-4AF1-A95A-E6B1626F09C3}" type="presOf" srcId="{7718C9C3-A2C2-4006-9A7B-6A2E95AEE7B1}" destId="{9A1D8337-B7E8-47EB-A60A-21DA975C4FF4}" srcOrd="0" destOrd="0" presId="urn:microsoft.com/office/officeart/2005/8/layout/vList5"/>
    <dgm:cxn modelId="{38502F22-5790-40A1-BEA2-C5A7271CF639}" type="presOf" srcId="{6940073D-21C6-4B0B-BDCC-750129FC6FD0}" destId="{2A65CAE3-0AC6-4CA3-94DF-89D2C8ECF11F}" srcOrd="0" destOrd="0" presId="urn:microsoft.com/office/officeart/2005/8/layout/vList5"/>
    <dgm:cxn modelId="{E703C027-1E1C-4266-B935-130477AB67FB}" type="presOf" srcId="{B5AB6DAE-BBE9-4FE0-A200-58C68C61E112}" destId="{8B303D48-EABA-4CCA-AC8A-97C3D142D0BA}" srcOrd="0" destOrd="0" presId="urn:microsoft.com/office/officeart/2005/8/layout/vList5"/>
    <dgm:cxn modelId="{812AF938-13E1-4B14-A875-3698EB15A153}" type="presOf" srcId="{62F9DFAB-D37B-433F-B886-374822DBB51A}" destId="{F7563140-2C09-410F-A3DD-B692D1B58715}" srcOrd="0" destOrd="0" presId="urn:microsoft.com/office/officeart/2005/8/layout/vList5"/>
    <dgm:cxn modelId="{34666A3F-1600-4E6A-A891-06408112F5C0}" srcId="{380638EE-F181-40B4-9A80-7AA389C87838}" destId="{9463EFC2-5FD7-4F03-8756-E43FDF239540}" srcOrd="3" destOrd="0" parTransId="{9AE07484-F8C8-4974-B0B8-1EB94DE26901}" sibTransId="{103E5EF6-8ACC-42CD-8A19-135BDB6A547D}"/>
    <dgm:cxn modelId="{C044275E-4602-45E9-9257-D95C8A2A2994}" type="presOf" srcId="{620974D6-E472-478C-90CF-A31B7BDCC43C}" destId="{36241B63-0820-44BB-8BCA-B3349D6A929E}" srcOrd="0" destOrd="0" presId="urn:microsoft.com/office/officeart/2005/8/layout/vList5"/>
    <dgm:cxn modelId="{54905F49-3A20-4D32-905F-AD31461DF603}" srcId="{380638EE-F181-40B4-9A80-7AA389C87838}" destId="{B5AB6DAE-BBE9-4FE0-A200-58C68C61E112}" srcOrd="1" destOrd="0" parTransId="{A3D016B2-7555-4041-A334-FE48277918BE}" sibTransId="{3FB25480-3579-429C-937E-330DAFD776A1}"/>
    <dgm:cxn modelId="{9EE23A6A-4FC0-404A-A1F5-5091ACCA9CAD}" srcId="{380638EE-F181-40B4-9A80-7AA389C87838}" destId="{62F9DFAB-D37B-433F-B886-374822DBB51A}" srcOrd="2" destOrd="0" parTransId="{220F0681-EAD9-46CE-ABEC-3A4BD7E554C3}" sibTransId="{1BAB5E78-27C1-42F7-BEE5-E5E07703A4B7}"/>
    <dgm:cxn modelId="{B7D9FE77-A41E-497E-A2A3-7209B1F0AE89}" srcId="{9463EFC2-5FD7-4F03-8756-E43FDF239540}" destId="{7718C9C3-A2C2-4006-9A7B-6A2E95AEE7B1}" srcOrd="0" destOrd="0" parTransId="{23CC198A-CE52-407B-BB1B-97BF907960FB}" sibTransId="{F0914076-4046-46DD-836D-DE44559D82C6}"/>
    <dgm:cxn modelId="{CB5FA684-E1A1-44E7-96DE-EA4F7BF0E3CE}" type="presOf" srcId="{75C8199A-E8FE-4BFA-9113-BA67E03F24C4}" destId="{816E4491-6768-4D99-A977-44537C6368FE}" srcOrd="0" destOrd="0" presId="urn:microsoft.com/office/officeart/2005/8/layout/vList5"/>
    <dgm:cxn modelId="{35AF47A2-88DA-4083-A860-8FE18C2DE94F}" type="presOf" srcId="{380638EE-F181-40B4-9A80-7AA389C87838}" destId="{ACB565C5-8DF7-4050-8FCB-BB9DDD931E9F}" srcOrd="0" destOrd="0" presId="urn:microsoft.com/office/officeart/2005/8/layout/vList5"/>
    <dgm:cxn modelId="{4514FAA6-83C6-4270-9119-EADC631635DE}" srcId="{620974D6-E472-478C-90CF-A31B7BDCC43C}" destId="{8B26BCDD-2EBD-46E9-9F52-CA529494C6F5}" srcOrd="0" destOrd="0" parTransId="{C4D6FB04-8062-4F9E-A62E-48AE3E03A17D}" sibTransId="{A9CCF9FE-909A-4F1F-A3AC-E959019295CB}"/>
    <dgm:cxn modelId="{563646B9-E668-43A7-B0F9-328FB342A5B2}" srcId="{380638EE-F181-40B4-9A80-7AA389C87838}" destId="{620974D6-E472-478C-90CF-A31B7BDCC43C}" srcOrd="0" destOrd="0" parTransId="{D93D82EE-A992-420D-B0B1-6BDE1D8406E3}" sibTransId="{31A75A81-A63C-4CA3-B9AE-B5427E9F121D}"/>
    <dgm:cxn modelId="{F13D0BBE-343D-4F45-8428-A837600F087C}" type="presOf" srcId="{8B26BCDD-2EBD-46E9-9F52-CA529494C6F5}" destId="{EF1A3DDA-4DBA-4614-A622-9B09EA358EE0}" srcOrd="0" destOrd="0" presId="urn:microsoft.com/office/officeart/2005/8/layout/vList5"/>
    <dgm:cxn modelId="{C7A375C6-2E15-4575-8D97-2AC705C6EF93}" srcId="{62F9DFAB-D37B-433F-B886-374822DBB51A}" destId="{6940073D-21C6-4B0B-BDCC-750129FC6FD0}" srcOrd="0" destOrd="0" parTransId="{C97CC32B-FE0F-4EDA-918A-97B71358F676}" sibTransId="{4BE8709B-C28E-4C7F-B681-F5F045F87F68}"/>
    <dgm:cxn modelId="{9D1D49E7-7304-4CFC-AA78-157A3312931E}" type="presOf" srcId="{9463EFC2-5FD7-4F03-8756-E43FDF239540}" destId="{4ED1984A-586D-4599-B2FE-13A11BC6C990}" srcOrd="0" destOrd="0" presId="urn:microsoft.com/office/officeart/2005/8/layout/vList5"/>
    <dgm:cxn modelId="{F76D4CE7-F79D-4A82-8031-DEF9DDEEF03E}" srcId="{B5AB6DAE-BBE9-4FE0-A200-58C68C61E112}" destId="{75C8199A-E8FE-4BFA-9113-BA67E03F24C4}" srcOrd="0" destOrd="0" parTransId="{6249827C-3A2D-4794-B60C-24053FC1C55F}" sibTransId="{17A6F73A-A1B1-4EA5-AD22-B6D3E6F55B1C}"/>
    <dgm:cxn modelId="{7AF3A10D-8321-491E-8761-C959D67FF323}" type="presParOf" srcId="{ACB565C5-8DF7-4050-8FCB-BB9DDD931E9F}" destId="{B508C636-468B-4464-9B18-AD340FD4ACD0}" srcOrd="0" destOrd="0" presId="urn:microsoft.com/office/officeart/2005/8/layout/vList5"/>
    <dgm:cxn modelId="{6E929503-1FEE-46AA-B53D-08E4087CD51D}" type="presParOf" srcId="{B508C636-468B-4464-9B18-AD340FD4ACD0}" destId="{36241B63-0820-44BB-8BCA-B3349D6A929E}" srcOrd="0" destOrd="0" presId="urn:microsoft.com/office/officeart/2005/8/layout/vList5"/>
    <dgm:cxn modelId="{16971DF2-8E58-4EB2-9EC2-02CBDFE6255B}" type="presParOf" srcId="{B508C636-468B-4464-9B18-AD340FD4ACD0}" destId="{EF1A3DDA-4DBA-4614-A622-9B09EA358EE0}" srcOrd="1" destOrd="0" presId="urn:microsoft.com/office/officeart/2005/8/layout/vList5"/>
    <dgm:cxn modelId="{D3815EF6-29F8-4BA7-8950-D85490369037}" type="presParOf" srcId="{ACB565C5-8DF7-4050-8FCB-BB9DDD931E9F}" destId="{14A7ED64-4F85-44F3-9336-436AABEA16BF}" srcOrd="1" destOrd="0" presId="urn:microsoft.com/office/officeart/2005/8/layout/vList5"/>
    <dgm:cxn modelId="{D1AB977B-3BE5-41C1-92F2-3E25957679AD}" type="presParOf" srcId="{ACB565C5-8DF7-4050-8FCB-BB9DDD931E9F}" destId="{30AEE310-4651-464E-BA27-D56D8382A03C}" srcOrd="2" destOrd="0" presId="urn:microsoft.com/office/officeart/2005/8/layout/vList5"/>
    <dgm:cxn modelId="{10B1B269-2A1C-452A-B8ED-AA08272F8D5A}" type="presParOf" srcId="{30AEE310-4651-464E-BA27-D56D8382A03C}" destId="{8B303D48-EABA-4CCA-AC8A-97C3D142D0BA}" srcOrd="0" destOrd="0" presId="urn:microsoft.com/office/officeart/2005/8/layout/vList5"/>
    <dgm:cxn modelId="{76F0AE3A-3F53-4E74-8095-ACC5EDF550A5}" type="presParOf" srcId="{30AEE310-4651-464E-BA27-D56D8382A03C}" destId="{816E4491-6768-4D99-A977-44537C6368FE}" srcOrd="1" destOrd="0" presId="urn:microsoft.com/office/officeart/2005/8/layout/vList5"/>
    <dgm:cxn modelId="{C51E2360-5D6A-4195-A430-0FFA8511DAA1}" type="presParOf" srcId="{ACB565C5-8DF7-4050-8FCB-BB9DDD931E9F}" destId="{56F34A91-1CDE-425F-93FB-631B348C089C}" srcOrd="3" destOrd="0" presId="urn:microsoft.com/office/officeart/2005/8/layout/vList5"/>
    <dgm:cxn modelId="{E4E93C1B-65B4-474B-8A36-A050446FE478}" type="presParOf" srcId="{ACB565C5-8DF7-4050-8FCB-BB9DDD931E9F}" destId="{2E8C0968-455B-4D92-B55D-371B5D19D90E}" srcOrd="4" destOrd="0" presId="urn:microsoft.com/office/officeart/2005/8/layout/vList5"/>
    <dgm:cxn modelId="{0C607E2D-B26F-4741-854E-CA6B0A0E24B5}" type="presParOf" srcId="{2E8C0968-455B-4D92-B55D-371B5D19D90E}" destId="{F7563140-2C09-410F-A3DD-B692D1B58715}" srcOrd="0" destOrd="0" presId="urn:microsoft.com/office/officeart/2005/8/layout/vList5"/>
    <dgm:cxn modelId="{663C37FA-0B93-464D-B204-21CFB529DD12}" type="presParOf" srcId="{2E8C0968-455B-4D92-B55D-371B5D19D90E}" destId="{2A65CAE3-0AC6-4CA3-94DF-89D2C8ECF11F}" srcOrd="1" destOrd="0" presId="urn:microsoft.com/office/officeart/2005/8/layout/vList5"/>
    <dgm:cxn modelId="{A8B65EEA-0DAE-439A-9D64-3D5F3446AD84}" type="presParOf" srcId="{ACB565C5-8DF7-4050-8FCB-BB9DDD931E9F}" destId="{672C444C-ED3C-451C-9CBA-A81B97EC1572}" srcOrd="5" destOrd="0" presId="urn:microsoft.com/office/officeart/2005/8/layout/vList5"/>
    <dgm:cxn modelId="{FDDC9567-A879-421D-804A-0FD4E213DB1E}" type="presParOf" srcId="{ACB565C5-8DF7-4050-8FCB-BB9DDD931E9F}" destId="{94F8B319-FAB3-4A90-8807-0634B8D46228}" srcOrd="6" destOrd="0" presId="urn:microsoft.com/office/officeart/2005/8/layout/vList5"/>
    <dgm:cxn modelId="{AF7DB7E7-2CDC-4047-B4F3-DCF512AE08E5}" type="presParOf" srcId="{94F8B319-FAB3-4A90-8807-0634B8D46228}" destId="{4ED1984A-586D-4599-B2FE-13A11BC6C990}" srcOrd="0" destOrd="0" presId="urn:microsoft.com/office/officeart/2005/8/layout/vList5"/>
    <dgm:cxn modelId="{5F471813-213E-427A-B06C-E3D397D796F1}" type="presParOf" srcId="{94F8B319-FAB3-4A90-8807-0634B8D46228}" destId="{9A1D8337-B7E8-47EB-A60A-21DA975C4FF4}"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1A3DDA-4DBA-4614-A622-9B09EA358EE0}">
      <dsp:nvSpPr>
        <dsp:cNvPr id="0" name=""/>
        <dsp:cNvSpPr/>
      </dsp:nvSpPr>
      <dsp:spPr>
        <a:xfrm rot="5400000">
          <a:off x="4676966" y="-1950783"/>
          <a:ext cx="637621" cy="470190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Incomplete or inconsistent AQI data across regions and time periods.</a:t>
          </a:r>
          <a:endParaRPr lang="en-IN" sz="1900" kern="1200" dirty="0"/>
        </a:p>
      </dsp:txBody>
      <dsp:txXfrm rot="-5400000">
        <a:off x="2644823" y="112486"/>
        <a:ext cx="4670781" cy="575369"/>
      </dsp:txXfrm>
    </dsp:sp>
    <dsp:sp modelId="{36241B63-0820-44BB-8BCA-B3349D6A929E}">
      <dsp:nvSpPr>
        <dsp:cNvPr id="0" name=""/>
        <dsp:cNvSpPr/>
      </dsp:nvSpPr>
      <dsp:spPr>
        <a:xfrm>
          <a:off x="0" y="1657"/>
          <a:ext cx="2644823" cy="797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en-US" sz="2300" kern="1200" dirty="0"/>
            <a:t>Data Gaps</a:t>
          </a:r>
          <a:endParaRPr lang="en-IN" sz="2300" kern="1200" dirty="0"/>
        </a:p>
      </dsp:txBody>
      <dsp:txXfrm>
        <a:off x="38908" y="40565"/>
        <a:ext cx="2567007" cy="719211"/>
      </dsp:txXfrm>
    </dsp:sp>
    <dsp:sp modelId="{816E4491-6768-4D99-A977-44537C6368FE}">
      <dsp:nvSpPr>
        <dsp:cNvPr id="0" name=""/>
        <dsp:cNvSpPr/>
      </dsp:nvSpPr>
      <dsp:spPr>
        <a:xfrm rot="5400000">
          <a:off x="4676966" y="-1113904"/>
          <a:ext cx="637621" cy="470190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Low awareness and engagement from the public on air quality issues.</a:t>
          </a:r>
          <a:endParaRPr lang="en-IN" sz="1900" kern="1200" dirty="0"/>
        </a:p>
      </dsp:txBody>
      <dsp:txXfrm rot="-5400000">
        <a:off x="2644823" y="949365"/>
        <a:ext cx="4670781" cy="575369"/>
      </dsp:txXfrm>
    </dsp:sp>
    <dsp:sp modelId="{8B303D48-EABA-4CCA-AC8A-97C3D142D0BA}">
      <dsp:nvSpPr>
        <dsp:cNvPr id="0" name=""/>
        <dsp:cNvSpPr/>
      </dsp:nvSpPr>
      <dsp:spPr>
        <a:xfrm>
          <a:off x="0" y="838535"/>
          <a:ext cx="2644823" cy="797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en-US" sz="2300" kern="1200" dirty="0"/>
            <a:t>Public Awareness</a:t>
          </a:r>
          <a:endParaRPr lang="en-IN" sz="2300" kern="1200" dirty="0"/>
        </a:p>
      </dsp:txBody>
      <dsp:txXfrm>
        <a:off x="38908" y="877443"/>
        <a:ext cx="2567007" cy="719211"/>
      </dsp:txXfrm>
    </dsp:sp>
    <dsp:sp modelId="{2A65CAE3-0AC6-4CA3-94DF-89D2C8ECF11F}">
      <dsp:nvSpPr>
        <dsp:cNvPr id="0" name=""/>
        <dsp:cNvSpPr/>
      </dsp:nvSpPr>
      <dsp:spPr>
        <a:xfrm rot="5400000">
          <a:off x="4676966" y="-277025"/>
          <a:ext cx="637621" cy="470190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Limited access to real-time and high-resolution data tools.</a:t>
          </a:r>
          <a:endParaRPr lang="en-IN" sz="1900" kern="1200" dirty="0"/>
        </a:p>
      </dsp:txBody>
      <dsp:txXfrm rot="-5400000">
        <a:off x="2644823" y="1786244"/>
        <a:ext cx="4670781" cy="575369"/>
      </dsp:txXfrm>
    </dsp:sp>
    <dsp:sp modelId="{F7563140-2C09-410F-A3DD-B692D1B58715}">
      <dsp:nvSpPr>
        <dsp:cNvPr id="0" name=""/>
        <dsp:cNvSpPr/>
      </dsp:nvSpPr>
      <dsp:spPr>
        <a:xfrm>
          <a:off x="0" y="1675414"/>
          <a:ext cx="2644823" cy="797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en-US" sz="2300" kern="1200" dirty="0"/>
            <a:t>Technological Constraints</a:t>
          </a:r>
          <a:endParaRPr lang="en-IN" sz="2300" kern="1200" dirty="0"/>
        </a:p>
      </dsp:txBody>
      <dsp:txXfrm>
        <a:off x="38908" y="1714322"/>
        <a:ext cx="2567007" cy="719211"/>
      </dsp:txXfrm>
    </dsp:sp>
    <dsp:sp modelId="{9A1D8337-B7E8-47EB-A60A-21DA975C4FF4}">
      <dsp:nvSpPr>
        <dsp:cNvPr id="0" name=""/>
        <dsp:cNvSpPr/>
      </dsp:nvSpPr>
      <dsp:spPr>
        <a:xfrm rot="5400000">
          <a:off x="4676966" y="559853"/>
          <a:ext cx="637621" cy="470190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t>Rural and remote areas often lack air quality sensors.</a:t>
          </a:r>
          <a:endParaRPr lang="en-IN" sz="1900" kern="1200" dirty="0"/>
        </a:p>
      </dsp:txBody>
      <dsp:txXfrm rot="-5400000">
        <a:off x="2644823" y="2623122"/>
        <a:ext cx="4670781" cy="575369"/>
      </dsp:txXfrm>
    </dsp:sp>
    <dsp:sp modelId="{4ED1984A-586D-4599-B2FE-13A11BC6C990}">
      <dsp:nvSpPr>
        <dsp:cNvPr id="0" name=""/>
        <dsp:cNvSpPr/>
      </dsp:nvSpPr>
      <dsp:spPr>
        <a:xfrm>
          <a:off x="0" y="2512293"/>
          <a:ext cx="2644823" cy="797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en-US" sz="2300" kern="1200" dirty="0"/>
            <a:t>Limited Monitoring Stations</a:t>
          </a:r>
          <a:endParaRPr lang="en-IN" sz="2300" kern="1200" dirty="0"/>
        </a:p>
      </dsp:txBody>
      <dsp:txXfrm>
        <a:off x="38908" y="2551201"/>
        <a:ext cx="2567007" cy="719211"/>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jpeg>
</file>

<file path=ppt/media/image3.jp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g10adbe545e7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 name="Google Shape;43;g10adbe545e7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g10adbe545e7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 name="Google Shape;43;g10adbe545e7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50072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g10adbe545e7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 name="Google Shape;43;g10adbe545e7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82607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g10adbe545e7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 name="Google Shape;43;g10adbe545e7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21360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g10adbe545e7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 name="Google Shape;43;g10adbe545e7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39663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681938" y="1506888"/>
            <a:ext cx="3731400" cy="17337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000">
                <a:latin typeface="Fira Sans Extra Condensed SemiBold"/>
                <a:ea typeface="Fira Sans Extra Condensed SemiBold"/>
                <a:cs typeface="Fira Sans Extra Condensed SemiBold"/>
                <a:sym typeface="Fira Sans Extra Condensed Semi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681938" y="3240613"/>
            <a:ext cx="3731400" cy="3960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2"/>
        <p:cNvGrpSpPr/>
        <p:nvPr/>
      </p:nvGrpSpPr>
      <p:grpSpPr>
        <a:xfrm>
          <a:off x="0" y="0"/>
          <a:ext cx="0" cy="0"/>
          <a:chOff x="0" y="0"/>
          <a:chExt cx="0" cy="0"/>
        </a:xfrm>
      </p:grpSpPr>
      <p:sp>
        <p:nvSpPr>
          <p:cNvPr id="33" name="Google Shape;33;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4" name="Google Shape;34;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
        <p:nvSpPr>
          <p:cNvPr id="35" name="Google Shape;35;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5" name="Google Shape;15;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9" name="Google Shape;19;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411475"/>
            <a:ext cx="8229600" cy="46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77838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77838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1388100" y="5263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
        <p:cNvGrpSpPr/>
        <p:nvPr/>
      </p:nvGrpSpPr>
      <p:grpSpPr>
        <a:xfrm>
          <a:off x="0" y="0"/>
          <a:ext cx="0" cy="0"/>
          <a:chOff x="0" y="0"/>
          <a:chExt cx="0" cy="0"/>
        </a:xfrm>
      </p:grpSpPr>
      <p:sp>
        <p:nvSpPr>
          <p:cNvPr id="28" name="Google Shape;28;p9"/>
          <p:cNvSpPr txBox="1">
            <a:spLocks noGrp="1"/>
          </p:cNvSpPr>
          <p:nvPr>
            <p:ph type="title"/>
          </p:nvPr>
        </p:nvSpPr>
        <p:spPr>
          <a:xfrm>
            <a:off x="2549400" y="1169250"/>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9" name="Google Shape;29;p9"/>
          <p:cNvSpPr txBox="1">
            <a:spLocks noGrp="1"/>
          </p:cNvSpPr>
          <p:nvPr>
            <p:ph type="subTitle" idx="1"/>
          </p:nvPr>
        </p:nvSpPr>
        <p:spPr>
          <a:xfrm>
            <a:off x="2549400" y="2739150"/>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
        <p:cNvGrpSpPr/>
        <p:nvPr/>
      </p:nvGrpSpPr>
      <p:grpSpPr>
        <a:xfrm>
          <a:off x="0" y="0"/>
          <a:ext cx="0" cy="0"/>
          <a:chOff x="0" y="0"/>
          <a:chExt cx="0" cy="0"/>
        </a:xfrm>
      </p:grpSpPr>
      <p:sp>
        <p:nvSpPr>
          <p:cNvPr id="31" name="Google Shape;31;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2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Google Shape;45;p15"/>
          <p:cNvSpPr/>
          <p:nvPr/>
        </p:nvSpPr>
        <p:spPr>
          <a:xfrm>
            <a:off x="730663" y="1151813"/>
            <a:ext cx="3205500" cy="3205500"/>
          </a:xfrm>
          <a:prstGeom prst="ellips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15"/>
          <p:cNvGrpSpPr/>
          <p:nvPr/>
        </p:nvGrpSpPr>
        <p:grpSpPr>
          <a:xfrm>
            <a:off x="1097635" y="773070"/>
            <a:ext cx="2471555" cy="3025597"/>
            <a:chOff x="1036935" y="696870"/>
            <a:chExt cx="2471555" cy="3025597"/>
          </a:xfrm>
        </p:grpSpPr>
        <p:grpSp>
          <p:nvGrpSpPr>
            <p:cNvPr id="47" name="Google Shape;47;p15"/>
            <p:cNvGrpSpPr/>
            <p:nvPr/>
          </p:nvGrpSpPr>
          <p:grpSpPr>
            <a:xfrm>
              <a:off x="3109446" y="1926203"/>
              <a:ext cx="399045" cy="1796265"/>
              <a:chOff x="0" y="1442700"/>
              <a:chExt cx="743100" cy="3345000"/>
            </a:xfrm>
          </p:grpSpPr>
          <p:sp>
            <p:nvSpPr>
              <p:cNvPr id="48" name="Google Shape;48;p15"/>
              <p:cNvSpPr/>
              <p:nvPr/>
            </p:nvSpPr>
            <p:spPr>
              <a:xfrm>
                <a:off x="0" y="1442700"/>
                <a:ext cx="743100" cy="3345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5"/>
              <p:cNvSpPr/>
              <p:nvPr/>
            </p:nvSpPr>
            <p:spPr>
              <a:xfrm>
                <a:off x="389200" y="1767925"/>
                <a:ext cx="64250" cy="63400"/>
              </a:xfrm>
              <a:custGeom>
                <a:avLst/>
                <a:gdLst/>
                <a:ahLst/>
                <a:cxnLst/>
                <a:rect l="l" t="t" r="r" b="b"/>
                <a:pathLst>
                  <a:path w="2570" h="2536" extrusionOk="0">
                    <a:moveTo>
                      <a:pt x="1" y="0"/>
                    </a:moveTo>
                    <a:lnTo>
                      <a:pt x="1" y="2535"/>
                    </a:lnTo>
                    <a:lnTo>
                      <a:pt x="2569" y="2535"/>
                    </a:lnTo>
                    <a:lnTo>
                      <a:pt x="2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5"/>
              <p:cNvSpPr/>
              <p:nvPr/>
            </p:nvSpPr>
            <p:spPr>
              <a:xfrm>
                <a:off x="541825" y="2079800"/>
                <a:ext cx="63400" cy="63425"/>
              </a:xfrm>
              <a:custGeom>
                <a:avLst/>
                <a:gdLst/>
                <a:ahLst/>
                <a:cxnLst/>
                <a:rect l="l" t="t" r="r" b="b"/>
                <a:pathLst>
                  <a:path w="2536" h="2537" extrusionOk="0">
                    <a:moveTo>
                      <a:pt x="0" y="1"/>
                    </a:moveTo>
                    <a:lnTo>
                      <a:pt x="0" y="2536"/>
                    </a:lnTo>
                    <a:lnTo>
                      <a:pt x="2535" y="2536"/>
                    </a:lnTo>
                    <a:lnTo>
                      <a:pt x="25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1;p15"/>
            <p:cNvGrpSpPr/>
            <p:nvPr/>
          </p:nvGrpSpPr>
          <p:grpSpPr>
            <a:xfrm>
              <a:off x="1036935" y="696870"/>
              <a:ext cx="2338905" cy="3025597"/>
              <a:chOff x="0" y="-846560"/>
              <a:chExt cx="4355503" cy="5634260"/>
            </a:xfrm>
          </p:grpSpPr>
          <p:sp>
            <p:nvSpPr>
              <p:cNvPr id="52" name="Google Shape;52;p15"/>
              <p:cNvSpPr/>
              <p:nvPr/>
            </p:nvSpPr>
            <p:spPr>
              <a:xfrm>
                <a:off x="10458" y="2286502"/>
                <a:ext cx="3167700" cy="250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5"/>
              <p:cNvSpPr/>
              <p:nvPr/>
            </p:nvSpPr>
            <p:spPr>
              <a:xfrm>
                <a:off x="1599500" y="1484500"/>
                <a:ext cx="516300" cy="2634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5"/>
              <p:cNvSpPr/>
              <p:nvPr/>
            </p:nvSpPr>
            <p:spPr>
              <a:xfrm>
                <a:off x="0" y="1442700"/>
                <a:ext cx="743100" cy="3345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p:nvPr/>
            </p:nvSpPr>
            <p:spPr>
              <a:xfrm>
                <a:off x="441858" y="-635619"/>
                <a:ext cx="1102475" cy="1943901"/>
              </a:xfrm>
              <a:custGeom>
                <a:avLst/>
                <a:gdLst/>
                <a:ahLst/>
                <a:cxnLst/>
                <a:rect l="l" t="t" r="r" b="b"/>
                <a:pathLst>
                  <a:path w="44099" h="56174" extrusionOk="0">
                    <a:moveTo>
                      <a:pt x="7572" y="0"/>
                    </a:moveTo>
                    <a:cubicBezTo>
                      <a:pt x="8573" y="1968"/>
                      <a:pt x="9741" y="3836"/>
                      <a:pt x="10007" y="6004"/>
                    </a:cubicBezTo>
                    <a:cubicBezTo>
                      <a:pt x="10641" y="10341"/>
                      <a:pt x="7672" y="14210"/>
                      <a:pt x="5104" y="17779"/>
                    </a:cubicBezTo>
                    <a:cubicBezTo>
                      <a:pt x="2502" y="21282"/>
                      <a:pt x="0" y="25718"/>
                      <a:pt x="1635" y="29821"/>
                    </a:cubicBezTo>
                    <a:cubicBezTo>
                      <a:pt x="3269" y="33858"/>
                      <a:pt x="8106" y="35392"/>
                      <a:pt x="12276" y="36560"/>
                    </a:cubicBezTo>
                    <a:cubicBezTo>
                      <a:pt x="16479" y="37794"/>
                      <a:pt x="21282" y="39829"/>
                      <a:pt x="22183" y="44065"/>
                    </a:cubicBezTo>
                    <a:cubicBezTo>
                      <a:pt x="22850" y="47234"/>
                      <a:pt x="21115" y="50736"/>
                      <a:pt x="22583" y="53638"/>
                    </a:cubicBezTo>
                    <a:cubicBezTo>
                      <a:pt x="23446" y="55397"/>
                      <a:pt x="25035" y="56174"/>
                      <a:pt x="26693" y="56174"/>
                    </a:cubicBezTo>
                    <a:cubicBezTo>
                      <a:pt x="28369" y="56174"/>
                      <a:pt x="30116" y="55380"/>
                      <a:pt x="31256" y="54005"/>
                    </a:cubicBezTo>
                    <a:cubicBezTo>
                      <a:pt x="33791" y="50903"/>
                      <a:pt x="34792" y="47701"/>
                      <a:pt x="38128" y="44966"/>
                    </a:cubicBezTo>
                    <a:cubicBezTo>
                      <a:pt x="41030" y="42530"/>
                      <a:pt x="44098" y="38995"/>
                      <a:pt x="42964" y="35392"/>
                    </a:cubicBezTo>
                    <a:cubicBezTo>
                      <a:pt x="42097" y="32623"/>
                      <a:pt x="38995" y="31022"/>
                      <a:pt x="37827" y="28354"/>
                    </a:cubicBezTo>
                    <a:cubicBezTo>
                      <a:pt x="36293" y="24718"/>
                      <a:pt x="38695" y="20815"/>
                      <a:pt x="40262" y="17179"/>
                    </a:cubicBezTo>
                    <a:cubicBezTo>
                      <a:pt x="42531" y="11775"/>
                      <a:pt x="42664" y="5637"/>
                      <a:pt x="40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5"/>
              <p:cNvSpPr/>
              <p:nvPr/>
            </p:nvSpPr>
            <p:spPr>
              <a:xfrm>
                <a:off x="979725" y="1300075"/>
                <a:ext cx="312750" cy="2041500"/>
              </a:xfrm>
              <a:custGeom>
                <a:avLst/>
                <a:gdLst/>
                <a:ahLst/>
                <a:cxnLst/>
                <a:rect l="l" t="t" r="r" b="b"/>
                <a:pathLst>
                  <a:path w="12510" h="81660" extrusionOk="0">
                    <a:moveTo>
                      <a:pt x="1" y="1"/>
                    </a:moveTo>
                    <a:lnTo>
                      <a:pt x="1" y="81659"/>
                    </a:lnTo>
                    <a:lnTo>
                      <a:pt x="12510" y="81659"/>
                    </a:lnTo>
                    <a:lnTo>
                      <a:pt x="12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5"/>
              <p:cNvSpPr/>
              <p:nvPr/>
            </p:nvSpPr>
            <p:spPr>
              <a:xfrm>
                <a:off x="2133067" y="-846560"/>
                <a:ext cx="1880525" cy="2501145"/>
              </a:xfrm>
              <a:custGeom>
                <a:avLst/>
                <a:gdLst/>
                <a:ahLst/>
                <a:cxnLst/>
                <a:rect l="l" t="t" r="r" b="b"/>
                <a:pathLst>
                  <a:path w="75221" h="66181" extrusionOk="0">
                    <a:moveTo>
                      <a:pt x="1" y="0"/>
                    </a:moveTo>
                    <a:cubicBezTo>
                      <a:pt x="2002" y="3803"/>
                      <a:pt x="6972" y="5704"/>
                      <a:pt x="8707" y="9707"/>
                    </a:cubicBezTo>
                    <a:cubicBezTo>
                      <a:pt x="11842" y="16945"/>
                      <a:pt x="2803" y="25185"/>
                      <a:pt x="5805" y="32490"/>
                    </a:cubicBezTo>
                    <a:cubicBezTo>
                      <a:pt x="6906" y="35225"/>
                      <a:pt x="9574" y="37060"/>
                      <a:pt x="12176" y="38561"/>
                    </a:cubicBezTo>
                    <a:cubicBezTo>
                      <a:pt x="16145" y="40963"/>
                      <a:pt x="20348" y="43698"/>
                      <a:pt x="20549" y="48802"/>
                    </a:cubicBezTo>
                    <a:cubicBezTo>
                      <a:pt x="20682" y="51971"/>
                      <a:pt x="18547" y="54672"/>
                      <a:pt x="18581" y="57741"/>
                    </a:cubicBezTo>
                    <a:cubicBezTo>
                      <a:pt x="18654" y="63417"/>
                      <a:pt x="23279" y="66180"/>
                      <a:pt x="28117" y="66180"/>
                    </a:cubicBezTo>
                    <a:cubicBezTo>
                      <a:pt x="32065" y="66180"/>
                      <a:pt x="36154" y="64341"/>
                      <a:pt x="38028" y="60743"/>
                    </a:cubicBezTo>
                    <a:cubicBezTo>
                      <a:pt x="38995" y="58909"/>
                      <a:pt x="39429" y="56741"/>
                      <a:pt x="40997" y="55406"/>
                    </a:cubicBezTo>
                    <a:cubicBezTo>
                      <a:pt x="44366" y="52504"/>
                      <a:pt x="50603" y="55206"/>
                      <a:pt x="53505" y="51770"/>
                    </a:cubicBezTo>
                    <a:cubicBezTo>
                      <a:pt x="56174" y="48601"/>
                      <a:pt x="53205" y="43331"/>
                      <a:pt x="55373" y="39829"/>
                    </a:cubicBezTo>
                    <a:cubicBezTo>
                      <a:pt x="56875" y="37393"/>
                      <a:pt x="60043" y="36893"/>
                      <a:pt x="62745" y="36093"/>
                    </a:cubicBezTo>
                    <a:cubicBezTo>
                      <a:pt x="65447" y="35359"/>
                      <a:pt x="68550" y="33391"/>
                      <a:pt x="68216" y="30555"/>
                    </a:cubicBezTo>
                    <a:cubicBezTo>
                      <a:pt x="68049" y="29087"/>
                      <a:pt x="66948" y="27920"/>
                      <a:pt x="66215" y="26686"/>
                    </a:cubicBezTo>
                    <a:cubicBezTo>
                      <a:pt x="63546" y="22183"/>
                      <a:pt x="65080" y="16312"/>
                      <a:pt x="67716" y="11742"/>
                    </a:cubicBezTo>
                    <a:cubicBezTo>
                      <a:pt x="70017" y="7772"/>
                      <a:pt x="73186" y="4170"/>
                      <a:pt x="75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p:nvPr/>
            </p:nvSpPr>
            <p:spPr>
              <a:xfrm>
                <a:off x="1704428" y="1291735"/>
                <a:ext cx="2651075" cy="3495781"/>
              </a:xfrm>
              <a:custGeom>
                <a:avLst/>
                <a:gdLst/>
                <a:ahLst/>
                <a:cxnLst/>
                <a:rect l="l" t="t" r="r" b="b"/>
                <a:pathLst>
                  <a:path w="106043" h="133797" extrusionOk="0">
                    <a:moveTo>
                      <a:pt x="32790" y="0"/>
                    </a:moveTo>
                    <a:cubicBezTo>
                      <a:pt x="36326" y="34892"/>
                      <a:pt x="23317" y="71918"/>
                      <a:pt x="0" y="98137"/>
                    </a:cubicBezTo>
                    <a:lnTo>
                      <a:pt x="0" y="133796"/>
                    </a:lnTo>
                    <a:lnTo>
                      <a:pt x="106042" y="133796"/>
                    </a:lnTo>
                    <a:lnTo>
                      <a:pt x="106042" y="98137"/>
                    </a:lnTo>
                    <a:cubicBezTo>
                      <a:pt x="82726" y="71918"/>
                      <a:pt x="69716" y="34892"/>
                      <a:pt x="73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2436600" y="1291750"/>
                <a:ext cx="1188375" cy="3344925"/>
              </a:xfrm>
              <a:custGeom>
                <a:avLst/>
                <a:gdLst/>
                <a:ahLst/>
                <a:cxnLst/>
                <a:rect l="l" t="t" r="r" b="b"/>
                <a:pathLst>
                  <a:path w="47535" h="133797" extrusionOk="0">
                    <a:moveTo>
                      <a:pt x="14711" y="0"/>
                    </a:moveTo>
                    <a:cubicBezTo>
                      <a:pt x="16279" y="34892"/>
                      <a:pt x="10441" y="71918"/>
                      <a:pt x="1" y="98137"/>
                    </a:cubicBezTo>
                    <a:lnTo>
                      <a:pt x="1" y="133796"/>
                    </a:lnTo>
                    <a:lnTo>
                      <a:pt x="47535" y="133796"/>
                    </a:lnTo>
                    <a:lnTo>
                      <a:pt x="47535" y="98137"/>
                    </a:lnTo>
                    <a:cubicBezTo>
                      <a:pt x="37060" y="71918"/>
                      <a:pt x="31223" y="34892"/>
                      <a:pt x="32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945550" y="1268400"/>
                <a:ext cx="382775" cy="62575"/>
              </a:xfrm>
              <a:custGeom>
                <a:avLst/>
                <a:gdLst/>
                <a:ahLst/>
                <a:cxnLst/>
                <a:rect l="l" t="t" r="r" b="b"/>
                <a:pathLst>
                  <a:path w="15311" h="2503" extrusionOk="0">
                    <a:moveTo>
                      <a:pt x="0" y="0"/>
                    </a:moveTo>
                    <a:lnTo>
                      <a:pt x="0" y="2502"/>
                    </a:lnTo>
                    <a:lnTo>
                      <a:pt x="15311" y="2502"/>
                    </a:lnTo>
                    <a:lnTo>
                      <a:pt x="153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2459950" y="1190000"/>
                <a:ext cx="1140850" cy="150150"/>
              </a:xfrm>
              <a:custGeom>
                <a:avLst/>
                <a:gdLst/>
                <a:ahLst/>
                <a:cxnLst/>
                <a:rect l="l" t="t" r="r" b="b"/>
                <a:pathLst>
                  <a:path w="45634" h="6006" extrusionOk="0">
                    <a:moveTo>
                      <a:pt x="1" y="1"/>
                    </a:moveTo>
                    <a:lnTo>
                      <a:pt x="1" y="6005"/>
                    </a:lnTo>
                    <a:lnTo>
                      <a:pt x="45633" y="6005"/>
                    </a:lnTo>
                    <a:lnTo>
                      <a:pt x="456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389200" y="1767925"/>
                <a:ext cx="64250" cy="63400"/>
              </a:xfrm>
              <a:custGeom>
                <a:avLst/>
                <a:gdLst/>
                <a:ahLst/>
                <a:cxnLst/>
                <a:rect l="l" t="t" r="r" b="b"/>
                <a:pathLst>
                  <a:path w="2570" h="2536" extrusionOk="0">
                    <a:moveTo>
                      <a:pt x="1" y="0"/>
                    </a:moveTo>
                    <a:lnTo>
                      <a:pt x="1" y="2535"/>
                    </a:lnTo>
                    <a:lnTo>
                      <a:pt x="2569" y="2535"/>
                    </a:lnTo>
                    <a:lnTo>
                      <a:pt x="2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1909951" y="1740420"/>
                <a:ext cx="63400" cy="63400"/>
              </a:xfrm>
              <a:custGeom>
                <a:avLst/>
                <a:gdLst/>
                <a:ahLst/>
                <a:cxnLst/>
                <a:rect l="l" t="t" r="r" b="b"/>
                <a:pathLst>
                  <a:path w="2536" h="2536" extrusionOk="0">
                    <a:moveTo>
                      <a:pt x="0" y="1"/>
                    </a:moveTo>
                    <a:lnTo>
                      <a:pt x="0" y="2536"/>
                    </a:lnTo>
                    <a:lnTo>
                      <a:pt x="2536" y="2536"/>
                    </a:lnTo>
                    <a:lnTo>
                      <a:pt x="25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1764851" y="1974770"/>
                <a:ext cx="63400" cy="63400"/>
              </a:xfrm>
              <a:custGeom>
                <a:avLst/>
                <a:gdLst/>
                <a:ahLst/>
                <a:cxnLst/>
                <a:rect l="l" t="t" r="r" b="b"/>
                <a:pathLst>
                  <a:path w="2536" h="2536" extrusionOk="0">
                    <a:moveTo>
                      <a:pt x="0" y="0"/>
                    </a:moveTo>
                    <a:lnTo>
                      <a:pt x="0" y="2535"/>
                    </a:lnTo>
                    <a:lnTo>
                      <a:pt x="2535" y="2535"/>
                    </a:lnTo>
                    <a:lnTo>
                      <a:pt x="25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1878251" y="2314995"/>
                <a:ext cx="64250" cy="63400"/>
              </a:xfrm>
              <a:custGeom>
                <a:avLst/>
                <a:gdLst/>
                <a:ahLst/>
                <a:cxnLst/>
                <a:rect l="l" t="t" r="r" b="b"/>
                <a:pathLst>
                  <a:path w="2570" h="2536" extrusionOk="0">
                    <a:moveTo>
                      <a:pt x="1" y="1"/>
                    </a:moveTo>
                    <a:lnTo>
                      <a:pt x="1" y="2536"/>
                    </a:lnTo>
                    <a:lnTo>
                      <a:pt x="2569" y="2536"/>
                    </a:lnTo>
                    <a:lnTo>
                      <a:pt x="25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541825" y="2079800"/>
                <a:ext cx="63400" cy="63425"/>
              </a:xfrm>
              <a:custGeom>
                <a:avLst/>
                <a:gdLst/>
                <a:ahLst/>
                <a:cxnLst/>
                <a:rect l="l" t="t" r="r" b="b"/>
                <a:pathLst>
                  <a:path w="2536" h="2537" extrusionOk="0">
                    <a:moveTo>
                      <a:pt x="0" y="1"/>
                    </a:moveTo>
                    <a:lnTo>
                      <a:pt x="0" y="2536"/>
                    </a:lnTo>
                    <a:lnTo>
                      <a:pt x="2535" y="2536"/>
                    </a:lnTo>
                    <a:lnTo>
                      <a:pt x="25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 name="Google Shape;67;p15"/>
          <p:cNvSpPr/>
          <p:nvPr/>
        </p:nvSpPr>
        <p:spPr>
          <a:xfrm>
            <a:off x="811447" y="2191582"/>
            <a:ext cx="3043930" cy="1554382"/>
          </a:xfrm>
          <a:custGeom>
            <a:avLst/>
            <a:gdLst/>
            <a:ahLst/>
            <a:cxnLst/>
            <a:rect l="l" t="t" r="r" b="b"/>
            <a:pathLst>
              <a:path w="251981" h="128674" extrusionOk="0">
                <a:moveTo>
                  <a:pt x="242407" y="0"/>
                </a:moveTo>
                <a:cubicBezTo>
                  <a:pt x="241206" y="7272"/>
                  <a:pt x="233167" y="11509"/>
                  <a:pt x="225829" y="11942"/>
                </a:cubicBezTo>
                <a:cubicBezTo>
                  <a:pt x="225254" y="11974"/>
                  <a:pt x="224679" y="11988"/>
                  <a:pt x="224104" y="11988"/>
                </a:cubicBezTo>
                <a:cubicBezTo>
                  <a:pt x="217350" y="11988"/>
                  <a:pt x="210643" y="9974"/>
                  <a:pt x="203880" y="9574"/>
                </a:cubicBezTo>
                <a:cubicBezTo>
                  <a:pt x="203168" y="9526"/>
                  <a:pt x="202448" y="9501"/>
                  <a:pt x="201723" y="9501"/>
                </a:cubicBezTo>
                <a:cubicBezTo>
                  <a:pt x="194941" y="9501"/>
                  <a:pt x="187811" y="11690"/>
                  <a:pt x="184466" y="17446"/>
                </a:cubicBezTo>
                <a:cubicBezTo>
                  <a:pt x="182364" y="21082"/>
                  <a:pt x="182164" y="25419"/>
                  <a:pt x="181464" y="29555"/>
                </a:cubicBezTo>
                <a:cubicBezTo>
                  <a:pt x="180763" y="33658"/>
                  <a:pt x="179162" y="38094"/>
                  <a:pt x="175493" y="40096"/>
                </a:cubicBezTo>
                <a:cubicBezTo>
                  <a:pt x="174076" y="40879"/>
                  <a:pt x="172574" y="41198"/>
                  <a:pt x="171029" y="41198"/>
                </a:cubicBezTo>
                <a:cubicBezTo>
                  <a:pt x="167042" y="41198"/>
                  <a:pt x="162770" y="39073"/>
                  <a:pt x="158948" y="37294"/>
                </a:cubicBezTo>
                <a:cubicBezTo>
                  <a:pt x="155278" y="35616"/>
                  <a:pt x="151036" y="34345"/>
                  <a:pt x="147047" y="34345"/>
                </a:cubicBezTo>
                <a:cubicBezTo>
                  <a:pt x="143821" y="34345"/>
                  <a:pt x="140760" y="35176"/>
                  <a:pt x="138300" y="37294"/>
                </a:cubicBezTo>
                <a:cubicBezTo>
                  <a:pt x="133763" y="41263"/>
                  <a:pt x="132462" y="48669"/>
                  <a:pt x="126825" y="50837"/>
                </a:cubicBezTo>
                <a:cubicBezTo>
                  <a:pt x="125845" y="51215"/>
                  <a:pt x="124865" y="51387"/>
                  <a:pt x="123893" y="51387"/>
                </a:cubicBezTo>
                <a:cubicBezTo>
                  <a:pt x="119039" y="51387"/>
                  <a:pt x="114393" y="47111"/>
                  <a:pt x="111113" y="42998"/>
                </a:cubicBezTo>
                <a:cubicBezTo>
                  <a:pt x="106610" y="37394"/>
                  <a:pt x="102407" y="31490"/>
                  <a:pt x="98571" y="25419"/>
                </a:cubicBezTo>
                <a:cubicBezTo>
                  <a:pt x="95569" y="20649"/>
                  <a:pt x="92400" y="15411"/>
                  <a:pt x="87096" y="13443"/>
                </a:cubicBezTo>
                <a:cubicBezTo>
                  <a:pt x="85685" y="12919"/>
                  <a:pt x="84246" y="12678"/>
                  <a:pt x="82810" y="12678"/>
                </a:cubicBezTo>
                <a:cubicBezTo>
                  <a:pt x="76575" y="12678"/>
                  <a:pt x="70400" y="17213"/>
                  <a:pt x="66849" y="22717"/>
                </a:cubicBezTo>
                <a:cubicBezTo>
                  <a:pt x="62445" y="29455"/>
                  <a:pt x="60577" y="37494"/>
                  <a:pt x="56741" y="44566"/>
                </a:cubicBezTo>
                <a:cubicBezTo>
                  <a:pt x="53174" y="51111"/>
                  <a:pt x="46751" y="57079"/>
                  <a:pt x="39485" y="57079"/>
                </a:cubicBezTo>
                <a:cubicBezTo>
                  <a:pt x="38937" y="57079"/>
                  <a:pt x="38384" y="57045"/>
                  <a:pt x="37828" y="56975"/>
                </a:cubicBezTo>
                <a:cubicBezTo>
                  <a:pt x="31957" y="56274"/>
                  <a:pt x="27254" y="51771"/>
                  <a:pt x="21583" y="50303"/>
                </a:cubicBezTo>
                <a:cubicBezTo>
                  <a:pt x="20413" y="50005"/>
                  <a:pt x="19221" y="49863"/>
                  <a:pt x="18030" y="49863"/>
                </a:cubicBezTo>
                <a:cubicBezTo>
                  <a:pt x="10430" y="49863"/>
                  <a:pt x="2895" y="55632"/>
                  <a:pt x="1569" y="63246"/>
                </a:cubicBezTo>
                <a:cubicBezTo>
                  <a:pt x="1" y="72252"/>
                  <a:pt x="1" y="87396"/>
                  <a:pt x="4037" y="95602"/>
                </a:cubicBezTo>
                <a:cubicBezTo>
                  <a:pt x="8073" y="103775"/>
                  <a:pt x="16012" y="109946"/>
                  <a:pt x="24919" y="111780"/>
                </a:cubicBezTo>
                <a:cubicBezTo>
                  <a:pt x="27172" y="112239"/>
                  <a:pt x="29444" y="112436"/>
                  <a:pt x="31722" y="112436"/>
                </a:cubicBezTo>
                <a:cubicBezTo>
                  <a:pt x="38886" y="112436"/>
                  <a:pt x="46120" y="110492"/>
                  <a:pt x="53105" y="108645"/>
                </a:cubicBezTo>
                <a:cubicBezTo>
                  <a:pt x="58392" y="107230"/>
                  <a:pt x="63711" y="106622"/>
                  <a:pt x="69056" y="106622"/>
                </a:cubicBezTo>
                <a:cubicBezTo>
                  <a:pt x="98107" y="106622"/>
                  <a:pt x="127910" y="124587"/>
                  <a:pt x="157380" y="128559"/>
                </a:cubicBezTo>
                <a:cubicBezTo>
                  <a:pt x="157942" y="128636"/>
                  <a:pt x="158504" y="128673"/>
                  <a:pt x="159066" y="128673"/>
                </a:cubicBezTo>
                <a:cubicBezTo>
                  <a:pt x="173786" y="128673"/>
                  <a:pt x="188311" y="103207"/>
                  <a:pt x="203173" y="103207"/>
                </a:cubicBezTo>
                <a:cubicBezTo>
                  <a:pt x="203219" y="103207"/>
                  <a:pt x="203266" y="103207"/>
                  <a:pt x="203313" y="103208"/>
                </a:cubicBezTo>
                <a:cubicBezTo>
                  <a:pt x="203649" y="103213"/>
                  <a:pt x="203986" y="103215"/>
                  <a:pt x="204323" y="103215"/>
                </a:cubicBezTo>
                <a:cubicBezTo>
                  <a:pt x="219484" y="103215"/>
                  <a:pt x="235724" y="98058"/>
                  <a:pt x="244175" y="85495"/>
                </a:cubicBezTo>
                <a:cubicBezTo>
                  <a:pt x="251180" y="75088"/>
                  <a:pt x="251580" y="61678"/>
                  <a:pt x="251747" y="49102"/>
                </a:cubicBezTo>
                <a:cubicBezTo>
                  <a:pt x="251981" y="32190"/>
                  <a:pt x="250646" y="14778"/>
                  <a:pt x="242407" y="0"/>
                </a:cubicBezTo>
                <a:close/>
              </a:path>
            </a:pathLst>
          </a:custGeom>
          <a:solidFill>
            <a:srgbClr val="FFFFFF">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txBox="1">
            <a:spLocks noGrp="1"/>
          </p:cNvSpPr>
          <p:nvPr>
            <p:ph type="ctrTitle"/>
          </p:nvPr>
        </p:nvSpPr>
        <p:spPr>
          <a:xfrm>
            <a:off x="3981277" y="1184091"/>
            <a:ext cx="4881369" cy="2354243"/>
          </a:xfrm>
          <a:prstGeom prst="rect">
            <a:avLst/>
          </a:prstGeom>
        </p:spPr>
        <p:txBody>
          <a:bodyPr spcFirstLastPara="1" wrap="square" lIns="91425" tIns="91425" rIns="91425" bIns="91425" anchor="b" anchorCtr="0">
            <a:noAutofit/>
          </a:bodyPr>
          <a:lstStyle/>
          <a:p>
            <a:pPr lvl="0" algn="ctr"/>
            <a:r>
              <a:rPr lang="en-US" dirty="0"/>
              <a:t>Air Quality Analysis of Indian Cities (2020–2023)</a:t>
            </a:r>
            <a:endParaRPr dirty="0"/>
          </a:p>
        </p:txBody>
      </p:sp>
      <p:sp>
        <p:nvSpPr>
          <p:cNvPr id="69" name="Google Shape;69;p15"/>
          <p:cNvSpPr txBox="1">
            <a:spLocks noGrp="1"/>
          </p:cNvSpPr>
          <p:nvPr>
            <p:ph type="subTitle" idx="1"/>
          </p:nvPr>
        </p:nvSpPr>
        <p:spPr>
          <a:xfrm>
            <a:off x="3967619" y="3571488"/>
            <a:ext cx="4867982" cy="909356"/>
          </a:xfrm>
          <a:prstGeom prst="rect">
            <a:avLst/>
          </a:prstGeom>
        </p:spPr>
        <p:txBody>
          <a:bodyPr spcFirstLastPara="1" wrap="square" lIns="91425" tIns="91425" rIns="91425" bIns="91425" anchor="t" anchorCtr="0">
            <a:noAutofit/>
          </a:bodyPr>
          <a:lstStyle/>
          <a:p>
            <a:pPr marL="0" lvl="0" indent="0" algn="ctr"/>
            <a:r>
              <a:rPr lang="en-US" dirty="0"/>
              <a:t>A Data-Driven Study on Pollution Trends and Insights</a:t>
            </a:r>
            <a:endParaRPr dirty="0"/>
          </a:p>
        </p:txBody>
      </p:sp>
      <p:grpSp>
        <p:nvGrpSpPr>
          <p:cNvPr id="70" name="Google Shape;70;p15"/>
          <p:cNvGrpSpPr/>
          <p:nvPr/>
        </p:nvGrpSpPr>
        <p:grpSpPr>
          <a:xfrm>
            <a:off x="1555195" y="2389515"/>
            <a:ext cx="1644445" cy="1450343"/>
            <a:chOff x="476125" y="2404475"/>
            <a:chExt cx="3403239" cy="3001538"/>
          </a:xfrm>
        </p:grpSpPr>
        <p:sp>
          <p:nvSpPr>
            <p:cNvPr id="71" name="Google Shape;71;p15"/>
            <p:cNvSpPr/>
            <p:nvPr/>
          </p:nvSpPr>
          <p:spPr>
            <a:xfrm>
              <a:off x="1965487" y="4890479"/>
              <a:ext cx="414617" cy="299274"/>
            </a:xfrm>
            <a:custGeom>
              <a:avLst/>
              <a:gdLst/>
              <a:ahLst/>
              <a:cxnLst/>
              <a:rect l="l" t="t" r="r" b="b"/>
              <a:pathLst>
                <a:path w="12610" h="9102" extrusionOk="0">
                  <a:moveTo>
                    <a:pt x="9173" y="1"/>
                  </a:moveTo>
                  <a:cubicBezTo>
                    <a:pt x="8773" y="834"/>
                    <a:pt x="7806" y="1201"/>
                    <a:pt x="6872" y="1402"/>
                  </a:cubicBezTo>
                  <a:cubicBezTo>
                    <a:pt x="5971" y="1568"/>
                    <a:pt x="5004" y="1635"/>
                    <a:pt x="4170" y="2035"/>
                  </a:cubicBezTo>
                  <a:cubicBezTo>
                    <a:pt x="3336" y="2469"/>
                    <a:pt x="2635" y="3336"/>
                    <a:pt x="2835" y="4237"/>
                  </a:cubicBezTo>
                  <a:cubicBezTo>
                    <a:pt x="2202" y="4504"/>
                    <a:pt x="1268" y="5037"/>
                    <a:pt x="801" y="5504"/>
                  </a:cubicBezTo>
                  <a:cubicBezTo>
                    <a:pt x="334" y="5971"/>
                    <a:pt x="0" y="6672"/>
                    <a:pt x="134" y="7306"/>
                  </a:cubicBezTo>
                  <a:cubicBezTo>
                    <a:pt x="267" y="8006"/>
                    <a:pt x="834" y="8573"/>
                    <a:pt x="1535" y="8874"/>
                  </a:cubicBezTo>
                  <a:cubicBezTo>
                    <a:pt x="1948" y="9039"/>
                    <a:pt x="2413" y="9102"/>
                    <a:pt x="2874" y="9102"/>
                  </a:cubicBezTo>
                  <a:cubicBezTo>
                    <a:pt x="3156" y="9102"/>
                    <a:pt x="3437" y="9078"/>
                    <a:pt x="3703" y="9040"/>
                  </a:cubicBezTo>
                  <a:cubicBezTo>
                    <a:pt x="7372" y="8640"/>
                    <a:pt x="10841" y="6338"/>
                    <a:pt x="12609" y="3069"/>
                  </a:cubicBezTo>
                  <a:cubicBezTo>
                    <a:pt x="11675" y="1402"/>
                    <a:pt x="10941" y="534"/>
                    <a:pt x="9173" y="1"/>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2191394" y="3505311"/>
              <a:ext cx="897197" cy="1576103"/>
            </a:xfrm>
            <a:custGeom>
              <a:avLst/>
              <a:gdLst/>
              <a:ahLst/>
              <a:cxnLst/>
              <a:rect l="l" t="t" r="r" b="b"/>
              <a:pathLst>
                <a:path w="27287" h="47935" extrusionOk="0">
                  <a:moveTo>
                    <a:pt x="19348" y="0"/>
                  </a:moveTo>
                  <a:cubicBezTo>
                    <a:pt x="18147" y="6272"/>
                    <a:pt x="16579" y="12476"/>
                    <a:pt x="14578" y="18514"/>
                  </a:cubicBezTo>
                  <a:cubicBezTo>
                    <a:pt x="11642" y="27520"/>
                    <a:pt x="7573" y="36693"/>
                    <a:pt x="1" y="42431"/>
                  </a:cubicBezTo>
                  <a:cubicBezTo>
                    <a:pt x="1268" y="44632"/>
                    <a:pt x="2936" y="46734"/>
                    <a:pt x="5171" y="47935"/>
                  </a:cubicBezTo>
                  <a:cubicBezTo>
                    <a:pt x="12776" y="42631"/>
                    <a:pt x="19181" y="35359"/>
                    <a:pt x="23451" y="27153"/>
                  </a:cubicBezTo>
                  <a:cubicBezTo>
                    <a:pt x="25085" y="24018"/>
                    <a:pt x="24985" y="20682"/>
                    <a:pt x="25852" y="17213"/>
                  </a:cubicBezTo>
                  <a:cubicBezTo>
                    <a:pt x="26753" y="13810"/>
                    <a:pt x="27287" y="10174"/>
                    <a:pt x="26453" y="6705"/>
                  </a:cubicBezTo>
                  <a:cubicBezTo>
                    <a:pt x="25619" y="3336"/>
                    <a:pt x="22784" y="901"/>
                    <a:pt x="19348" y="0"/>
                  </a:cubicBezTo>
                  <a:close/>
                </a:path>
              </a:pathLst>
            </a:custGeom>
            <a:solidFill>
              <a:srgbClr val="40A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2191394" y="3505311"/>
              <a:ext cx="897197" cy="1576103"/>
            </a:xfrm>
            <a:custGeom>
              <a:avLst/>
              <a:gdLst/>
              <a:ahLst/>
              <a:cxnLst/>
              <a:rect l="l" t="t" r="r" b="b"/>
              <a:pathLst>
                <a:path w="27287" h="47935" extrusionOk="0">
                  <a:moveTo>
                    <a:pt x="19348" y="0"/>
                  </a:moveTo>
                  <a:cubicBezTo>
                    <a:pt x="18147" y="6272"/>
                    <a:pt x="16579" y="12476"/>
                    <a:pt x="14578" y="18514"/>
                  </a:cubicBezTo>
                  <a:cubicBezTo>
                    <a:pt x="11642" y="27520"/>
                    <a:pt x="7573" y="36693"/>
                    <a:pt x="1" y="42431"/>
                  </a:cubicBezTo>
                  <a:cubicBezTo>
                    <a:pt x="1268" y="44632"/>
                    <a:pt x="2936" y="46734"/>
                    <a:pt x="5171" y="47935"/>
                  </a:cubicBezTo>
                  <a:cubicBezTo>
                    <a:pt x="12776" y="42631"/>
                    <a:pt x="19181" y="35359"/>
                    <a:pt x="23451" y="27153"/>
                  </a:cubicBezTo>
                  <a:cubicBezTo>
                    <a:pt x="25085" y="24018"/>
                    <a:pt x="24985" y="20682"/>
                    <a:pt x="25852" y="17213"/>
                  </a:cubicBezTo>
                  <a:cubicBezTo>
                    <a:pt x="26753" y="13810"/>
                    <a:pt x="27287" y="10174"/>
                    <a:pt x="26453" y="6705"/>
                  </a:cubicBezTo>
                  <a:cubicBezTo>
                    <a:pt x="25619" y="3336"/>
                    <a:pt x="22784" y="901"/>
                    <a:pt x="193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2663003" y="3182116"/>
              <a:ext cx="1089117" cy="2045596"/>
            </a:xfrm>
            <a:custGeom>
              <a:avLst/>
              <a:gdLst/>
              <a:ahLst/>
              <a:cxnLst/>
              <a:rect l="l" t="t" r="r" b="b"/>
              <a:pathLst>
                <a:path w="33124" h="62214" extrusionOk="0">
                  <a:moveTo>
                    <a:pt x="18400" y="0"/>
                  </a:moveTo>
                  <a:cubicBezTo>
                    <a:pt x="16746" y="0"/>
                    <a:pt x="15070" y="346"/>
                    <a:pt x="13477" y="924"/>
                  </a:cubicBezTo>
                  <a:cubicBezTo>
                    <a:pt x="8006" y="2925"/>
                    <a:pt x="3903" y="9230"/>
                    <a:pt x="1968" y="16168"/>
                  </a:cubicBezTo>
                  <a:cubicBezTo>
                    <a:pt x="34" y="23140"/>
                    <a:pt x="0" y="30779"/>
                    <a:pt x="501" y="38151"/>
                  </a:cubicBezTo>
                  <a:cubicBezTo>
                    <a:pt x="1001" y="45789"/>
                    <a:pt x="2035" y="53362"/>
                    <a:pt x="3569" y="60767"/>
                  </a:cubicBezTo>
                  <a:cubicBezTo>
                    <a:pt x="7731" y="61770"/>
                    <a:pt x="11933" y="62214"/>
                    <a:pt x="16148" y="62214"/>
                  </a:cubicBezTo>
                  <a:cubicBezTo>
                    <a:pt x="20481" y="62214"/>
                    <a:pt x="24826" y="61745"/>
                    <a:pt x="29154" y="60934"/>
                  </a:cubicBezTo>
                  <a:cubicBezTo>
                    <a:pt x="31756" y="50693"/>
                    <a:pt x="33091" y="39952"/>
                    <a:pt x="33091" y="29178"/>
                  </a:cubicBezTo>
                  <a:cubicBezTo>
                    <a:pt x="33124" y="24107"/>
                    <a:pt x="32824" y="18970"/>
                    <a:pt x="31589" y="14167"/>
                  </a:cubicBezTo>
                  <a:cubicBezTo>
                    <a:pt x="30322" y="9397"/>
                    <a:pt x="28087" y="4893"/>
                    <a:pt x="24785" y="2225"/>
                  </a:cubicBezTo>
                  <a:cubicBezTo>
                    <a:pt x="22878" y="646"/>
                    <a:pt x="20660" y="0"/>
                    <a:pt x="18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3248634" y="3549170"/>
              <a:ext cx="399262" cy="658060"/>
            </a:xfrm>
            <a:custGeom>
              <a:avLst/>
              <a:gdLst/>
              <a:ahLst/>
              <a:cxnLst/>
              <a:rect l="l" t="t" r="r" b="b"/>
              <a:pathLst>
                <a:path w="12143" h="20014" extrusionOk="0">
                  <a:moveTo>
                    <a:pt x="2770" y="1"/>
                  </a:moveTo>
                  <a:lnTo>
                    <a:pt x="2770" y="1"/>
                  </a:lnTo>
                  <a:cubicBezTo>
                    <a:pt x="3770" y="3336"/>
                    <a:pt x="4804" y="6772"/>
                    <a:pt x="4671" y="10275"/>
                  </a:cubicBezTo>
                  <a:cubicBezTo>
                    <a:pt x="4538" y="13777"/>
                    <a:pt x="3036" y="17413"/>
                    <a:pt x="1" y="19181"/>
                  </a:cubicBezTo>
                  <a:cubicBezTo>
                    <a:pt x="1315" y="19717"/>
                    <a:pt x="2696" y="20013"/>
                    <a:pt x="4029" y="20013"/>
                  </a:cubicBezTo>
                  <a:cubicBezTo>
                    <a:pt x="6182" y="20013"/>
                    <a:pt x="8207" y="19239"/>
                    <a:pt x="9608" y="17446"/>
                  </a:cubicBezTo>
                  <a:cubicBezTo>
                    <a:pt x="11843" y="14511"/>
                    <a:pt x="12143" y="10308"/>
                    <a:pt x="10609" y="6972"/>
                  </a:cubicBezTo>
                  <a:cubicBezTo>
                    <a:pt x="9041" y="3603"/>
                    <a:pt x="6339" y="935"/>
                    <a:pt x="27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2952531" y="3015060"/>
              <a:ext cx="307132" cy="376739"/>
            </a:xfrm>
            <a:custGeom>
              <a:avLst/>
              <a:gdLst/>
              <a:ahLst/>
              <a:cxnLst/>
              <a:rect l="l" t="t" r="r" b="b"/>
              <a:pathLst>
                <a:path w="9341" h="11458" extrusionOk="0">
                  <a:moveTo>
                    <a:pt x="6839" y="1"/>
                  </a:moveTo>
                  <a:cubicBezTo>
                    <a:pt x="4070" y="1001"/>
                    <a:pt x="1568" y="2703"/>
                    <a:pt x="1" y="5171"/>
                  </a:cubicBezTo>
                  <a:cubicBezTo>
                    <a:pt x="634" y="7139"/>
                    <a:pt x="1201" y="9141"/>
                    <a:pt x="1835" y="11075"/>
                  </a:cubicBezTo>
                  <a:cubicBezTo>
                    <a:pt x="2551" y="11332"/>
                    <a:pt x="3367" y="11458"/>
                    <a:pt x="4168" y="11458"/>
                  </a:cubicBezTo>
                  <a:cubicBezTo>
                    <a:pt x="4823" y="11458"/>
                    <a:pt x="5468" y="11374"/>
                    <a:pt x="6038" y="11209"/>
                  </a:cubicBezTo>
                  <a:cubicBezTo>
                    <a:pt x="7339" y="10808"/>
                    <a:pt x="8540" y="9974"/>
                    <a:pt x="9341" y="8874"/>
                  </a:cubicBezTo>
                  <a:cubicBezTo>
                    <a:pt x="8673" y="5872"/>
                    <a:pt x="7773" y="2903"/>
                    <a:pt x="6839" y="1"/>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2952531" y="3013975"/>
              <a:ext cx="263270" cy="359773"/>
            </a:xfrm>
            <a:custGeom>
              <a:avLst/>
              <a:gdLst/>
              <a:ahLst/>
              <a:cxnLst/>
              <a:rect l="l" t="t" r="r" b="b"/>
              <a:pathLst>
                <a:path w="8007" h="10942" extrusionOk="0">
                  <a:moveTo>
                    <a:pt x="6839" y="0"/>
                  </a:moveTo>
                  <a:cubicBezTo>
                    <a:pt x="4070" y="1001"/>
                    <a:pt x="1568" y="2736"/>
                    <a:pt x="1" y="5204"/>
                  </a:cubicBezTo>
                  <a:cubicBezTo>
                    <a:pt x="601" y="7105"/>
                    <a:pt x="1201" y="9040"/>
                    <a:pt x="1802" y="10941"/>
                  </a:cubicBezTo>
                  <a:cubicBezTo>
                    <a:pt x="4470" y="9174"/>
                    <a:pt x="6639" y="6605"/>
                    <a:pt x="8006" y="3703"/>
                  </a:cubicBezTo>
                  <a:cubicBezTo>
                    <a:pt x="7639" y="2435"/>
                    <a:pt x="7272" y="1201"/>
                    <a:pt x="6839" y="0"/>
                  </a:cubicBezTo>
                  <a:close/>
                </a:path>
              </a:pathLst>
            </a:custGeom>
            <a:solidFill>
              <a:srgbClr val="E2A770">
                <a:alpha val="5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2361409" y="2438636"/>
              <a:ext cx="977259" cy="680682"/>
            </a:xfrm>
            <a:custGeom>
              <a:avLst/>
              <a:gdLst/>
              <a:ahLst/>
              <a:cxnLst/>
              <a:rect l="l" t="t" r="r" b="b"/>
              <a:pathLst>
                <a:path w="29722" h="20702" extrusionOk="0">
                  <a:moveTo>
                    <a:pt x="18326" y="1"/>
                  </a:moveTo>
                  <a:cubicBezTo>
                    <a:pt x="17269" y="1"/>
                    <a:pt x="16213" y="224"/>
                    <a:pt x="15278" y="721"/>
                  </a:cubicBezTo>
                  <a:cubicBezTo>
                    <a:pt x="13910" y="1488"/>
                    <a:pt x="12843" y="2822"/>
                    <a:pt x="11408" y="3389"/>
                  </a:cubicBezTo>
                  <a:cubicBezTo>
                    <a:pt x="10683" y="3679"/>
                    <a:pt x="9907" y="3776"/>
                    <a:pt x="9119" y="3776"/>
                  </a:cubicBezTo>
                  <a:cubicBezTo>
                    <a:pt x="8638" y="3776"/>
                    <a:pt x="8153" y="3740"/>
                    <a:pt x="7672" y="3689"/>
                  </a:cubicBezTo>
                  <a:cubicBezTo>
                    <a:pt x="6646" y="3578"/>
                    <a:pt x="5596" y="3398"/>
                    <a:pt x="4562" y="3398"/>
                  </a:cubicBezTo>
                  <a:cubicBezTo>
                    <a:pt x="4353" y="3398"/>
                    <a:pt x="4144" y="3406"/>
                    <a:pt x="3936" y="3423"/>
                  </a:cubicBezTo>
                  <a:cubicBezTo>
                    <a:pt x="2735" y="3556"/>
                    <a:pt x="1434" y="4056"/>
                    <a:pt x="734" y="5090"/>
                  </a:cubicBezTo>
                  <a:cubicBezTo>
                    <a:pt x="67" y="6058"/>
                    <a:pt x="0" y="7259"/>
                    <a:pt x="167" y="8393"/>
                  </a:cubicBezTo>
                  <a:cubicBezTo>
                    <a:pt x="634" y="11662"/>
                    <a:pt x="2935" y="14731"/>
                    <a:pt x="6104" y="15565"/>
                  </a:cubicBezTo>
                  <a:cubicBezTo>
                    <a:pt x="6742" y="15726"/>
                    <a:pt x="7389" y="15795"/>
                    <a:pt x="8038" y="15795"/>
                  </a:cubicBezTo>
                  <a:cubicBezTo>
                    <a:pt x="9937" y="15795"/>
                    <a:pt x="11862" y="15211"/>
                    <a:pt x="13676" y="14664"/>
                  </a:cubicBezTo>
                  <a:cubicBezTo>
                    <a:pt x="14777" y="14330"/>
                    <a:pt x="15144" y="13263"/>
                    <a:pt x="16112" y="12696"/>
                  </a:cubicBezTo>
                  <a:cubicBezTo>
                    <a:pt x="16916" y="12179"/>
                    <a:pt x="17869" y="11835"/>
                    <a:pt x="18822" y="11835"/>
                  </a:cubicBezTo>
                  <a:cubicBezTo>
                    <a:pt x="18975" y="11835"/>
                    <a:pt x="19128" y="11843"/>
                    <a:pt x="19280" y="11862"/>
                  </a:cubicBezTo>
                  <a:cubicBezTo>
                    <a:pt x="20982" y="12029"/>
                    <a:pt x="22449" y="13363"/>
                    <a:pt x="23217" y="14897"/>
                  </a:cubicBezTo>
                  <a:cubicBezTo>
                    <a:pt x="24017" y="16432"/>
                    <a:pt x="23950" y="18934"/>
                    <a:pt x="24117" y="20702"/>
                  </a:cubicBezTo>
                  <a:cubicBezTo>
                    <a:pt x="26185" y="19501"/>
                    <a:pt x="27787" y="17533"/>
                    <a:pt x="28654" y="15264"/>
                  </a:cubicBezTo>
                  <a:cubicBezTo>
                    <a:pt x="29554" y="13029"/>
                    <a:pt x="29721" y="10561"/>
                    <a:pt x="29388" y="8193"/>
                  </a:cubicBezTo>
                  <a:cubicBezTo>
                    <a:pt x="29221" y="7059"/>
                    <a:pt x="28954" y="5924"/>
                    <a:pt x="28287" y="5024"/>
                  </a:cubicBezTo>
                  <a:cubicBezTo>
                    <a:pt x="27653" y="4090"/>
                    <a:pt x="26519" y="3189"/>
                    <a:pt x="25385" y="3189"/>
                  </a:cubicBezTo>
                  <a:cubicBezTo>
                    <a:pt x="23984" y="1922"/>
                    <a:pt x="22416" y="887"/>
                    <a:pt x="20648" y="354"/>
                  </a:cubicBezTo>
                  <a:cubicBezTo>
                    <a:pt x="19906" y="126"/>
                    <a:pt x="19116" y="1"/>
                    <a:pt x="18326" y="1"/>
                  </a:cubicBezTo>
                  <a:close/>
                </a:path>
              </a:pathLst>
            </a:custGeom>
            <a:solidFill>
              <a:srgbClr val="B1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2721132" y="2660532"/>
              <a:ext cx="501256" cy="595884"/>
            </a:xfrm>
            <a:custGeom>
              <a:avLst/>
              <a:gdLst/>
              <a:ahLst/>
              <a:cxnLst/>
              <a:rect l="l" t="t" r="r" b="b"/>
              <a:pathLst>
                <a:path w="15245" h="18123" extrusionOk="0">
                  <a:moveTo>
                    <a:pt x="9008" y="0"/>
                  </a:moveTo>
                  <a:cubicBezTo>
                    <a:pt x="7857" y="0"/>
                    <a:pt x="6690" y="338"/>
                    <a:pt x="5638" y="777"/>
                  </a:cubicBezTo>
                  <a:cubicBezTo>
                    <a:pt x="3669" y="1510"/>
                    <a:pt x="1701" y="2911"/>
                    <a:pt x="0" y="4146"/>
                  </a:cubicBezTo>
                  <a:cubicBezTo>
                    <a:pt x="0" y="9483"/>
                    <a:pt x="2569" y="14787"/>
                    <a:pt x="6738" y="18122"/>
                  </a:cubicBezTo>
                  <a:cubicBezTo>
                    <a:pt x="9740" y="17322"/>
                    <a:pt x="12743" y="15187"/>
                    <a:pt x="14010" y="12351"/>
                  </a:cubicBezTo>
                  <a:cubicBezTo>
                    <a:pt x="15244" y="9516"/>
                    <a:pt x="15211" y="6147"/>
                    <a:pt x="13843" y="3412"/>
                  </a:cubicBezTo>
                  <a:cubicBezTo>
                    <a:pt x="13176" y="2077"/>
                    <a:pt x="12176" y="843"/>
                    <a:pt x="10775" y="310"/>
                  </a:cubicBezTo>
                  <a:cubicBezTo>
                    <a:pt x="10203" y="92"/>
                    <a:pt x="9608" y="0"/>
                    <a:pt x="9008" y="0"/>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3018321" y="2809965"/>
              <a:ext cx="99857" cy="188698"/>
            </a:xfrm>
            <a:custGeom>
              <a:avLst/>
              <a:gdLst/>
              <a:ahLst/>
              <a:cxnLst/>
              <a:rect l="l" t="t" r="r" b="b"/>
              <a:pathLst>
                <a:path w="3037" h="5739" extrusionOk="0">
                  <a:moveTo>
                    <a:pt x="3003" y="1"/>
                  </a:moveTo>
                  <a:cubicBezTo>
                    <a:pt x="2903" y="68"/>
                    <a:pt x="2836" y="134"/>
                    <a:pt x="2703" y="168"/>
                  </a:cubicBezTo>
                  <a:cubicBezTo>
                    <a:pt x="1002" y="1469"/>
                    <a:pt x="1" y="3603"/>
                    <a:pt x="34" y="5738"/>
                  </a:cubicBezTo>
                  <a:lnTo>
                    <a:pt x="501" y="5738"/>
                  </a:lnTo>
                  <a:cubicBezTo>
                    <a:pt x="368" y="3770"/>
                    <a:pt x="1369" y="1769"/>
                    <a:pt x="2970" y="568"/>
                  </a:cubicBezTo>
                  <a:cubicBezTo>
                    <a:pt x="3003" y="568"/>
                    <a:pt x="3003" y="535"/>
                    <a:pt x="3036" y="535"/>
                  </a:cubicBezTo>
                  <a:lnTo>
                    <a:pt x="3036" y="468"/>
                  </a:lnTo>
                  <a:cubicBezTo>
                    <a:pt x="3003" y="301"/>
                    <a:pt x="3003" y="168"/>
                    <a:pt x="30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3041369" y="2818743"/>
              <a:ext cx="175513" cy="285201"/>
            </a:xfrm>
            <a:custGeom>
              <a:avLst/>
              <a:gdLst/>
              <a:ahLst/>
              <a:cxnLst/>
              <a:rect l="l" t="t" r="r" b="b"/>
              <a:pathLst>
                <a:path w="5338" h="8674" extrusionOk="0">
                  <a:moveTo>
                    <a:pt x="4470" y="1"/>
                  </a:moveTo>
                  <a:lnTo>
                    <a:pt x="4470" y="1"/>
                  </a:lnTo>
                  <a:cubicBezTo>
                    <a:pt x="4604" y="268"/>
                    <a:pt x="4570" y="501"/>
                    <a:pt x="4404" y="735"/>
                  </a:cubicBezTo>
                  <a:cubicBezTo>
                    <a:pt x="4404" y="801"/>
                    <a:pt x="4404" y="801"/>
                    <a:pt x="4437" y="835"/>
                  </a:cubicBezTo>
                  <a:cubicBezTo>
                    <a:pt x="4570" y="1202"/>
                    <a:pt x="4604" y="1569"/>
                    <a:pt x="4637" y="2036"/>
                  </a:cubicBezTo>
                  <a:cubicBezTo>
                    <a:pt x="4637" y="2169"/>
                    <a:pt x="4637" y="2302"/>
                    <a:pt x="4670" y="2402"/>
                  </a:cubicBezTo>
                  <a:cubicBezTo>
                    <a:pt x="4670" y="2569"/>
                    <a:pt x="4737" y="2736"/>
                    <a:pt x="4737" y="2903"/>
                  </a:cubicBezTo>
                  <a:cubicBezTo>
                    <a:pt x="4804" y="3503"/>
                    <a:pt x="4904" y="4070"/>
                    <a:pt x="4737" y="4637"/>
                  </a:cubicBezTo>
                  <a:cubicBezTo>
                    <a:pt x="4604" y="5204"/>
                    <a:pt x="4170" y="5838"/>
                    <a:pt x="3503" y="6405"/>
                  </a:cubicBezTo>
                  <a:cubicBezTo>
                    <a:pt x="2502" y="7306"/>
                    <a:pt x="1301" y="7973"/>
                    <a:pt x="0" y="8240"/>
                  </a:cubicBezTo>
                  <a:lnTo>
                    <a:pt x="134" y="8674"/>
                  </a:lnTo>
                  <a:cubicBezTo>
                    <a:pt x="1502" y="8340"/>
                    <a:pt x="2769" y="7673"/>
                    <a:pt x="3837" y="6706"/>
                  </a:cubicBezTo>
                  <a:cubicBezTo>
                    <a:pt x="4604" y="6038"/>
                    <a:pt x="5004" y="5371"/>
                    <a:pt x="5171" y="4704"/>
                  </a:cubicBezTo>
                  <a:cubicBezTo>
                    <a:pt x="5338" y="4070"/>
                    <a:pt x="5271" y="3470"/>
                    <a:pt x="5171" y="2836"/>
                  </a:cubicBezTo>
                  <a:cubicBezTo>
                    <a:pt x="5171" y="2669"/>
                    <a:pt x="5137" y="2503"/>
                    <a:pt x="5137" y="2336"/>
                  </a:cubicBezTo>
                  <a:cubicBezTo>
                    <a:pt x="5137" y="2202"/>
                    <a:pt x="5104" y="2069"/>
                    <a:pt x="5104" y="1969"/>
                  </a:cubicBezTo>
                  <a:cubicBezTo>
                    <a:pt x="5071" y="1535"/>
                    <a:pt x="5004" y="1102"/>
                    <a:pt x="4837" y="668"/>
                  </a:cubicBezTo>
                  <a:cubicBezTo>
                    <a:pt x="4771" y="468"/>
                    <a:pt x="4637" y="201"/>
                    <a:pt x="4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2624601" y="2526224"/>
              <a:ext cx="678939" cy="565668"/>
            </a:xfrm>
            <a:custGeom>
              <a:avLst/>
              <a:gdLst/>
              <a:ahLst/>
              <a:cxnLst/>
              <a:rect l="l" t="t" r="r" b="b"/>
              <a:pathLst>
                <a:path w="20649" h="17204" extrusionOk="0">
                  <a:moveTo>
                    <a:pt x="9943" y="1"/>
                  </a:moveTo>
                  <a:cubicBezTo>
                    <a:pt x="6731" y="1"/>
                    <a:pt x="3540" y="1553"/>
                    <a:pt x="1635" y="4161"/>
                  </a:cubicBezTo>
                  <a:cubicBezTo>
                    <a:pt x="668" y="5429"/>
                    <a:pt x="1" y="7063"/>
                    <a:pt x="34" y="8698"/>
                  </a:cubicBezTo>
                  <a:cubicBezTo>
                    <a:pt x="1" y="10265"/>
                    <a:pt x="1168" y="11933"/>
                    <a:pt x="2603" y="12734"/>
                  </a:cubicBezTo>
                  <a:cubicBezTo>
                    <a:pt x="5838" y="11766"/>
                    <a:pt x="8807" y="9765"/>
                    <a:pt x="10875" y="7096"/>
                  </a:cubicBezTo>
                  <a:cubicBezTo>
                    <a:pt x="11843" y="7864"/>
                    <a:pt x="13043" y="8531"/>
                    <a:pt x="14311" y="8764"/>
                  </a:cubicBezTo>
                  <a:cubicBezTo>
                    <a:pt x="14845" y="9999"/>
                    <a:pt x="15045" y="11333"/>
                    <a:pt x="15145" y="12667"/>
                  </a:cubicBezTo>
                  <a:cubicBezTo>
                    <a:pt x="15478" y="12567"/>
                    <a:pt x="15779" y="12233"/>
                    <a:pt x="15979" y="12000"/>
                  </a:cubicBezTo>
                  <a:cubicBezTo>
                    <a:pt x="15445" y="11099"/>
                    <a:pt x="15178" y="9898"/>
                    <a:pt x="15278" y="8864"/>
                  </a:cubicBezTo>
                  <a:cubicBezTo>
                    <a:pt x="15312" y="8531"/>
                    <a:pt x="15378" y="8164"/>
                    <a:pt x="15712" y="8064"/>
                  </a:cubicBezTo>
                  <a:cubicBezTo>
                    <a:pt x="15763" y="8047"/>
                    <a:pt x="15813" y="8039"/>
                    <a:pt x="15861" y="8039"/>
                  </a:cubicBezTo>
                  <a:cubicBezTo>
                    <a:pt x="16194" y="8039"/>
                    <a:pt x="16467" y="8406"/>
                    <a:pt x="16613" y="8698"/>
                  </a:cubicBezTo>
                  <a:cubicBezTo>
                    <a:pt x="17513" y="10599"/>
                    <a:pt x="17447" y="13001"/>
                    <a:pt x="16346" y="14835"/>
                  </a:cubicBezTo>
                  <a:cubicBezTo>
                    <a:pt x="16713" y="15536"/>
                    <a:pt x="17013" y="16537"/>
                    <a:pt x="17447" y="17204"/>
                  </a:cubicBezTo>
                  <a:cubicBezTo>
                    <a:pt x="19848" y="14435"/>
                    <a:pt x="20649" y="10099"/>
                    <a:pt x="19415" y="6663"/>
                  </a:cubicBezTo>
                  <a:cubicBezTo>
                    <a:pt x="18114" y="3227"/>
                    <a:pt x="14845" y="592"/>
                    <a:pt x="11275" y="91"/>
                  </a:cubicBezTo>
                  <a:cubicBezTo>
                    <a:pt x="10833" y="31"/>
                    <a:pt x="10388" y="1"/>
                    <a:pt x="9943" y="1"/>
                  </a:cubicBezTo>
                  <a:close/>
                </a:path>
              </a:pathLst>
            </a:custGeom>
            <a:solidFill>
              <a:srgbClr val="B1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2717844" y="3428539"/>
              <a:ext cx="788594" cy="1214193"/>
            </a:xfrm>
            <a:custGeom>
              <a:avLst/>
              <a:gdLst/>
              <a:ahLst/>
              <a:cxnLst/>
              <a:rect l="l" t="t" r="r" b="b"/>
              <a:pathLst>
                <a:path w="23984" h="36928" extrusionOk="0">
                  <a:moveTo>
                    <a:pt x="4103" y="0"/>
                  </a:moveTo>
                  <a:cubicBezTo>
                    <a:pt x="2435" y="2502"/>
                    <a:pt x="1134" y="5504"/>
                    <a:pt x="267" y="8640"/>
                  </a:cubicBezTo>
                  <a:cubicBezTo>
                    <a:pt x="167" y="8940"/>
                    <a:pt x="100" y="9274"/>
                    <a:pt x="0" y="9574"/>
                  </a:cubicBezTo>
                  <a:cubicBezTo>
                    <a:pt x="1601" y="15945"/>
                    <a:pt x="4003" y="22016"/>
                    <a:pt x="7105" y="27487"/>
                  </a:cubicBezTo>
                  <a:cubicBezTo>
                    <a:pt x="9807" y="32190"/>
                    <a:pt x="13576" y="36827"/>
                    <a:pt x="18246" y="36927"/>
                  </a:cubicBezTo>
                  <a:cubicBezTo>
                    <a:pt x="18282" y="36927"/>
                    <a:pt x="18318" y="36928"/>
                    <a:pt x="18354" y="36928"/>
                  </a:cubicBezTo>
                  <a:cubicBezTo>
                    <a:pt x="20383" y="36928"/>
                    <a:pt x="22312" y="36000"/>
                    <a:pt x="23984" y="34525"/>
                  </a:cubicBezTo>
                  <a:cubicBezTo>
                    <a:pt x="22683" y="33458"/>
                    <a:pt x="21515" y="32190"/>
                    <a:pt x="20515" y="30822"/>
                  </a:cubicBezTo>
                  <a:cubicBezTo>
                    <a:pt x="19147" y="28921"/>
                    <a:pt x="18180" y="26653"/>
                    <a:pt x="17046" y="24518"/>
                  </a:cubicBezTo>
                  <a:cubicBezTo>
                    <a:pt x="16812" y="24018"/>
                    <a:pt x="16579" y="23584"/>
                    <a:pt x="16312" y="23117"/>
                  </a:cubicBezTo>
                  <a:cubicBezTo>
                    <a:pt x="14944" y="22850"/>
                    <a:pt x="13610" y="21649"/>
                    <a:pt x="12609" y="20315"/>
                  </a:cubicBezTo>
                  <a:cubicBezTo>
                    <a:pt x="8673" y="15145"/>
                    <a:pt x="6672" y="8406"/>
                    <a:pt x="4970" y="1601"/>
                  </a:cubicBezTo>
                  <a:cubicBezTo>
                    <a:pt x="4637" y="1435"/>
                    <a:pt x="4303" y="1335"/>
                    <a:pt x="3970" y="1335"/>
                  </a:cubicBezTo>
                  <a:cubicBezTo>
                    <a:pt x="4003" y="934"/>
                    <a:pt x="4070" y="467"/>
                    <a:pt x="4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2777059" y="2988758"/>
              <a:ext cx="302726" cy="277606"/>
            </a:xfrm>
            <a:custGeom>
              <a:avLst/>
              <a:gdLst/>
              <a:ahLst/>
              <a:cxnLst/>
              <a:rect l="l" t="t" r="r" b="b"/>
              <a:pathLst>
                <a:path w="9207" h="8443" extrusionOk="0">
                  <a:moveTo>
                    <a:pt x="7272" y="0"/>
                  </a:moveTo>
                  <a:cubicBezTo>
                    <a:pt x="6605" y="0"/>
                    <a:pt x="6071" y="567"/>
                    <a:pt x="5504" y="934"/>
                  </a:cubicBezTo>
                  <a:cubicBezTo>
                    <a:pt x="5146" y="1142"/>
                    <a:pt x="4723" y="1243"/>
                    <a:pt x="4302" y="1243"/>
                  </a:cubicBezTo>
                  <a:cubicBezTo>
                    <a:pt x="3980" y="1243"/>
                    <a:pt x="3659" y="1183"/>
                    <a:pt x="3369" y="1068"/>
                  </a:cubicBezTo>
                  <a:cubicBezTo>
                    <a:pt x="3018" y="905"/>
                    <a:pt x="2623" y="655"/>
                    <a:pt x="2237" y="655"/>
                  </a:cubicBezTo>
                  <a:cubicBezTo>
                    <a:pt x="2147" y="655"/>
                    <a:pt x="2057" y="669"/>
                    <a:pt x="1968" y="701"/>
                  </a:cubicBezTo>
                  <a:cubicBezTo>
                    <a:pt x="1268" y="934"/>
                    <a:pt x="1201" y="1935"/>
                    <a:pt x="701" y="2535"/>
                  </a:cubicBezTo>
                  <a:cubicBezTo>
                    <a:pt x="534" y="2702"/>
                    <a:pt x="201" y="2835"/>
                    <a:pt x="134" y="3136"/>
                  </a:cubicBezTo>
                  <a:cubicBezTo>
                    <a:pt x="0" y="3503"/>
                    <a:pt x="334" y="4036"/>
                    <a:pt x="534" y="4337"/>
                  </a:cubicBezTo>
                  <a:cubicBezTo>
                    <a:pt x="1201" y="5437"/>
                    <a:pt x="2002" y="6471"/>
                    <a:pt x="2936" y="7339"/>
                  </a:cubicBezTo>
                  <a:cubicBezTo>
                    <a:pt x="3336" y="7772"/>
                    <a:pt x="3803" y="8139"/>
                    <a:pt x="4370" y="8339"/>
                  </a:cubicBezTo>
                  <a:cubicBezTo>
                    <a:pt x="4601" y="8409"/>
                    <a:pt x="4849" y="8442"/>
                    <a:pt x="5100" y="8442"/>
                  </a:cubicBezTo>
                  <a:cubicBezTo>
                    <a:pt x="5572" y="8442"/>
                    <a:pt x="6058" y="8324"/>
                    <a:pt x="6472" y="8106"/>
                  </a:cubicBezTo>
                  <a:cubicBezTo>
                    <a:pt x="7105" y="7772"/>
                    <a:pt x="7639" y="7205"/>
                    <a:pt x="8006" y="6605"/>
                  </a:cubicBezTo>
                  <a:cubicBezTo>
                    <a:pt x="8940" y="5170"/>
                    <a:pt x="9207" y="3369"/>
                    <a:pt x="8840" y="1768"/>
                  </a:cubicBezTo>
                  <a:cubicBezTo>
                    <a:pt x="8773" y="1334"/>
                    <a:pt x="8607" y="934"/>
                    <a:pt x="8340" y="567"/>
                  </a:cubicBezTo>
                  <a:cubicBezTo>
                    <a:pt x="8106" y="267"/>
                    <a:pt x="7673"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707948" y="3107021"/>
              <a:ext cx="238051" cy="369867"/>
            </a:xfrm>
            <a:custGeom>
              <a:avLst/>
              <a:gdLst/>
              <a:ahLst/>
              <a:cxnLst/>
              <a:rect l="l" t="t" r="r" b="b"/>
              <a:pathLst>
                <a:path w="7240" h="11249" extrusionOk="0">
                  <a:moveTo>
                    <a:pt x="3463" y="0"/>
                  </a:moveTo>
                  <a:cubicBezTo>
                    <a:pt x="3285" y="0"/>
                    <a:pt x="3108" y="23"/>
                    <a:pt x="2936" y="72"/>
                  </a:cubicBezTo>
                  <a:cubicBezTo>
                    <a:pt x="1836" y="373"/>
                    <a:pt x="1235" y="1507"/>
                    <a:pt x="902" y="2574"/>
                  </a:cubicBezTo>
                  <a:cubicBezTo>
                    <a:pt x="1" y="5443"/>
                    <a:pt x="334" y="8679"/>
                    <a:pt x="1869" y="11247"/>
                  </a:cubicBezTo>
                  <a:cubicBezTo>
                    <a:pt x="1912" y="11248"/>
                    <a:pt x="1957" y="11249"/>
                    <a:pt x="2002" y="11249"/>
                  </a:cubicBezTo>
                  <a:cubicBezTo>
                    <a:pt x="3213" y="11249"/>
                    <a:pt x="5106" y="10824"/>
                    <a:pt x="6039" y="10213"/>
                  </a:cubicBezTo>
                  <a:cubicBezTo>
                    <a:pt x="6439" y="8712"/>
                    <a:pt x="6772" y="7177"/>
                    <a:pt x="7073" y="5610"/>
                  </a:cubicBezTo>
                  <a:cubicBezTo>
                    <a:pt x="7139" y="5109"/>
                    <a:pt x="7239" y="4576"/>
                    <a:pt x="7139" y="4042"/>
                  </a:cubicBezTo>
                  <a:cubicBezTo>
                    <a:pt x="7073" y="3508"/>
                    <a:pt x="6806" y="3008"/>
                    <a:pt x="6305" y="2741"/>
                  </a:cubicBezTo>
                  <a:cubicBezTo>
                    <a:pt x="6105" y="2040"/>
                    <a:pt x="5605" y="1040"/>
                    <a:pt x="5004" y="573"/>
                  </a:cubicBezTo>
                  <a:cubicBezTo>
                    <a:pt x="4576" y="220"/>
                    <a:pt x="4014" y="0"/>
                    <a:pt x="3463" y="0"/>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2701372" y="3220156"/>
              <a:ext cx="1177992" cy="1409664"/>
            </a:xfrm>
            <a:custGeom>
              <a:avLst/>
              <a:gdLst/>
              <a:ahLst/>
              <a:cxnLst/>
              <a:rect l="l" t="t" r="r" b="b"/>
              <a:pathLst>
                <a:path w="35827" h="42873" extrusionOk="0">
                  <a:moveTo>
                    <a:pt x="22350" y="0"/>
                  </a:moveTo>
                  <a:cubicBezTo>
                    <a:pt x="20249" y="1735"/>
                    <a:pt x="18114" y="4304"/>
                    <a:pt x="18280" y="6972"/>
                  </a:cubicBezTo>
                  <a:cubicBezTo>
                    <a:pt x="18447" y="9641"/>
                    <a:pt x="19515" y="12176"/>
                    <a:pt x="20916" y="14511"/>
                  </a:cubicBezTo>
                  <a:cubicBezTo>
                    <a:pt x="22350" y="16979"/>
                    <a:pt x="24151" y="19414"/>
                    <a:pt x="24618" y="22283"/>
                  </a:cubicBezTo>
                  <a:cubicBezTo>
                    <a:pt x="25052" y="25118"/>
                    <a:pt x="23484" y="28588"/>
                    <a:pt x="20615" y="28921"/>
                  </a:cubicBezTo>
                  <a:cubicBezTo>
                    <a:pt x="20480" y="28935"/>
                    <a:pt x="20345" y="28941"/>
                    <a:pt x="20211" y="28941"/>
                  </a:cubicBezTo>
                  <a:cubicBezTo>
                    <a:pt x="18042" y="28941"/>
                    <a:pt x="16133" y="27211"/>
                    <a:pt x="14845" y="25452"/>
                  </a:cubicBezTo>
                  <a:cubicBezTo>
                    <a:pt x="10675" y="19681"/>
                    <a:pt x="9041" y="12676"/>
                    <a:pt x="7806" y="5671"/>
                  </a:cubicBezTo>
                  <a:cubicBezTo>
                    <a:pt x="7049" y="5277"/>
                    <a:pt x="6234" y="5104"/>
                    <a:pt x="5405" y="5104"/>
                  </a:cubicBezTo>
                  <a:cubicBezTo>
                    <a:pt x="3495" y="5104"/>
                    <a:pt x="1513" y="6026"/>
                    <a:pt x="1" y="7306"/>
                  </a:cubicBezTo>
                  <a:cubicBezTo>
                    <a:pt x="701" y="15812"/>
                    <a:pt x="3203" y="24151"/>
                    <a:pt x="7206" y="31690"/>
                  </a:cubicBezTo>
                  <a:cubicBezTo>
                    <a:pt x="9941" y="36793"/>
                    <a:pt x="14011" y="41930"/>
                    <a:pt x="19748" y="42764"/>
                  </a:cubicBezTo>
                  <a:cubicBezTo>
                    <a:pt x="20247" y="42838"/>
                    <a:pt x="20746" y="42873"/>
                    <a:pt x="21244" y="42873"/>
                  </a:cubicBezTo>
                  <a:cubicBezTo>
                    <a:pt x="25513" y="42873"/>
                    <a:pt x="29678" y="40278"/>
                    <a:pt x="32157" y="36693"/>
                  </a:cubicBezTo>
                  <a:cubicBezTo>
                    <a:pt x="34892" y="32691"/>
                    <a:pt x="35826" y="27654"/>
                    <a:pt x="35660" y="22817"/>
                  </a:cubicBezTo>
                  <a:cubicBezTo>
                    <a:pt x="35359" y="13510"/>
                    <a:pt x="30823" y="3803"/>
                    <a:pt x="22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1185708" y="3814532"/>
              <a:ext cx="1049628" cy="985611"/>
            </a:xfrm>
            <a:custGeom>
              <a:avLst/>
              <a:gdLst/>
              <a:ahLst/>
              <a:cxnLst/>
              <a:rect l="l" t="t" r="r" b="b"/>
              <a:pathLst>
                <a:path w="31923" h="29976" extrusionOk="0">
                  <a:moveTo>
                    <a:pt x="7802" y="0"/>
                  </a:moveTo>
                  <a:cubicBezTo>
                    <a:pt x="7293" y="0"/>
                    <a:pt x="6774" y="119"/>
                    <a:pt x="6305" y="336"/>
                  </a:cubicBezTo>
                  <a:cubicBezTo>
                    <a:pt x="5404" y="703"/>
                    <a:pt x="4704" y="1370"/>
                    <a:pt x="4136" y="2070"/>
                  </a:cubicBezTo>
                  <a:cubicBezTo>
                    <a:pt x="1968" y="4605"/>
                    <a:pt x="801" y="7908"/>
                    <a:pt x="400" y="11243"/>
                  </a:cubicBezTo>
                  <a:cubicBezTo>
                    <a:pt x="0" y="14579"/>
                    <a:pt x="300" y="17948"/>
                    <a:pt x="667" y="21251"/>
                  </a:cubicBezTo>
                  <a:cubicBezTo>
                    <a:pt x="701" y="21451"/>
                    <a:pt x="701" y="21684"/>
                    <a:pt x="734" y="21918"/>
                  </a:cubicBezTo>
                  <a:cubicBezTo>
                    <a:pt x="734" y="22852"/>
                    <a:pt x="801" y="23752"/>
                    <a:pt x="1001" y="24686"/>
                  </a:cubicBezTo>
                  <a:cubicBezTo>
                    <a:pt x="1401" y="26721"/>
                    <a:pt x="2669" y="28689"/>
                    <a:pt x="4537" y="29523"/>
                  </a:cubicBezTo>
                  <a:cubicBezTo>
                    <a:pt x="5281" y="29844"/>
                    <a:pt x="6060" y="29976"/>
                    <a:pt x="6852" y="29976"/>
                  </a:cubicBezTo>
                  <a:cubicBezTo>
                    <a:pt x="8368" y="29976"/>
                    <a:pt x="9929" y="29492"/>
                    <a:pt x="11375" y="28923"/>
                  </a:cubicBezTo>
                  <a:cubicBezTo>
                    <a:pt x="20048" y="25554"/>
                    <a:pt x="26919" y="18782"/>
                    <a:pt x="31923" y="10943"/>
                  </a:cubicBezTo>
                  <a:cubicBezTo>
                    <a:pt x="31389" y="9876"/>
                    <a:pt x="30188" y="8608"/>
                    <a:pt x="29054" y="8175"/>
                  </a:cubicBezTo>
                  <a:cubicBezTo>
                    <a:pt x="24551" y="15213"/>
                    <a:pt x="13210" y="15780"/>
                    <a:pt x="8907" y="22952"/>
                  </a:cubicBezTo>
                  <a:cubicBezTo>
                    <a:pt x="9240" y="20950"/>
                    <a:pt x="9507" y="18949"/>
                    <a:pt x="9707" y="16948"/>
                  </a:cubicBezTo>
                  <a:cubicBezTo>
                    <a:pt x="10508" y="12945"/>
                    <a:pt x="11075" y="8908"/>
                    <a:pt x="11008" y="4872"/>
                  </a:cubicBezTo>
                  <a:cubicBezTo>
                    <a:pt x="10975" y="3104"/>
                    <a:pt x="10641" y="1070"/>
                    <a:pt x="9040" y="269"/>
                  </a:cubicBezTo>
                  <a:cubicBezTo>
                    <a:pt x="8658" y="85"/>
                    <a:pt x="8233" y="0"/>
                    <a:pt x="7802" y="0"/>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2123402" y="3799079"/>
              <a:ext cx="238051" cy="433424"/>
            </a:xfrm>
            <a:custGeom>
              <a:avLst/>
              <a:gdLst/>
              <a:ahLst/>
              <a:cxnLst/>
              <a:rect l="l" t="t" r="r" b="b"/>
              <a:pathLst>
                <a:path w="7240" h="13182" extrusionOk="0">
                  <a:moveTo>
                    <a:pt x="4465" y="0"/>
                  </a:moveTo>
                  <a:cubicBezTo>
                    <a:pt x="3913" y="0"/>
                    <a:pt x="3353" y="167"/>
                    <a:pt x="2903" y="505"/>
                  </a:cubicBezTo>
                  <a:cubicBezTo>
                    <a:pt x="2013" y="1197"/>
                    <a:pt x="1677" y="2799"/>
                    <a:pt x="2150" y="3835"/>
                  </a:cubicBezTo>
                  <a:lnTo>
                    <a:pt x="2150" y="3835"/>
                  </a:lnTo>
                  <a:cubicBezTo>
                    <a:pt x="2026" y="3593"/>
                    <a:pt x="1768" y="3480"/>
                    <a:pt x="1491" y="3480"/>
                  </a:cubicBezTo>
                  <a:cubicBezTo>
                    <a:pt x="1277" y="3480"/>
                    <a:pt x="1051" y="3547"/>
                    <a:pt x="868" y="3674"/>
                  </a:cubicBezTo>
                  <a:cubicBezTo>
                    <a:pt x="468" y="3975"/>
                    <a:pt x="334" y="4508"/>
                    <a:pt x="301" y="5009"/>
                  </a:cubicBezTo>
                  <a:cubicBezTo>
                    <a:pt x="234" y="5843"/>
                    <a:pt x="401" y="6677"/>
                    <a:pt x="468" y="7510"/>
                  </a:cubicBezTo>
                  <a:cubicBezTo>
                    <a:pt x="501" y="8344"/>
                    <a:pt x="468" y="9212"/>
                    <a:pt x="1" y="9912"/>
                  </a:cubicBezTo>
                  <a:cubicBezTo>
                    <a:pt x="534" y="10880"/>
                    <a:pt x="1301" y="12214"/>
                    <a:pt x="1835" y="13181"/>
                  </a:cubicBezTo>
                  <a:cubicBezTo>
                    <a:pt x="4671" y="11180"/>
                    <a:pt x="6605" y="7911"/>
                    <a:pt x="7072" y="4442"/>
                  </a:cubicBezTo>
                  <a:cubicBezTo>
                    <a:pt x="7239" y="3074"/>
                    <a:pt x="7139" y="1506"/>
                    <a:pt x="6072" y="572"/>
                  </a:cubicBezTo>
                  <a:cubicBezTo>
                    <a:pt x="5640" y="192"/>
                    <a:pt x="5057" y="0"/>
                    <a:pt x="4465" y="0"/>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1185708" y="3799079"/>
              <a:ext cx="1175789" cy="1002906"/>
            </a:xfrm>
            <a:custGeom>
              <a:avLst/>
              <a:gdLst/>
              <a:ahLst/>
              <a:cxnLst/>
              <a:rect l="l" t="t" r="r" b="b"/>
              <a:pathLst>
                <a:path w="35760" h="30502" extrusionOk="0">
                  <a:moveTo>
                    <a:pt x="32960" y="0"/>
                  </a:moveTo>
                  <a:cubicBezTo>
                    <a:pt x="32408" y="0"/>
                    <a:pt x="31857" y="167"/>
                    <a:pt x="31423" y="505"/>
                  </a:cubicBezTo>
                  <a:cubicBezTo>
                    <a:pt x="30547" y="1187"/>
                    <a:pt x="30207" y="2752"/>
                    <a:pt x="30649" y="3788"/>
                  </a:cubicBezTo>
                  <a:lnTo>
                    <a:pt x="30649" y="3788"/>
                  </a:lnTo>
                  <a:cubicBezTo>
                    <a:pt x="30529" y="3573"/>
                    <a:pt x="30279" y="3466"/>
                    <a:pt x="30011" y="3466"/>
                  </a:cubicBezTo>
                  <a:cubicBezTo>
                    <a:pt x="29796" y="3466"/>
                    <a:pt x="29569" y="3535"/>
                    <a:pt x="29388" y="3674"/>
                  </a:cubicBezTo>
                  <a:cubicBezTo>
                    <a:pt x="29021" y="3975"/>
                    <a:pt x="28854" y="4508"/>
                    <a:pt x="28821" y="5009"/>
                  </a:cubicBezTo>
                  <a:cubicBezTo>
                    <a:pt x="28754" y="5843"/>
                    <a:pt x="28921" y="6677"/>
                    <a:pt x="28988" y="7510"/>
                  </a:cubicBezTo>
                  <a:cubicBezTo>
                    <a:pt x="29021" y="7977"/>
                    <a:pt x="29021" y="8378"/>
                    <a:pt x="28921" y="8845"/>
                  </a:cubicBezTo>
                  <a:cubicBezTo>
                    <a:pt x="24351" y="15716"/>
                    <a:pt x="13176" y="16383"/>
                    <a:pt x="8907" y="23489"/>
                  </a:cubicBezTo>
                  <a:cubicBezTo>
                    <a:pt x="9240" y="21487"/>
                    <a:pt x="9507" y="19486"/>
                    <a:pt x="9707" y="17484"/>
                  </a:cubicBezTo>
                  <a:cubicBezTo>
                    <a:pt x="10508" y="13481"/>
                    <a:pt x="11075" y="9412"/>
                    <a:pt x="11008" y="5376"/>
                  </a:cubicBezTo>
                  <a:cubicBezTo>
                    <a:pt x="10975" y="3641"/>
                    <a:pt x="10641" y="1573"/>
                    <a:pt x="9040" y="806"/>
                  </a:cubicBezTo>
                  <a:cubicBezTo>
                    <a:pt x="8657" y="607"/>
                    <a:pt x="8232" y="520"/>
                    <a:pt x="7801" y="520"/>
                  </a:cubicBezTo>
                  <a:cubicBezTo>
                    <a:pt x="7292" y="520"/>
                    <a:pt x="6774" y="640"/>
                    <a:pt x="6305" y="839"/>
                  </a:cubicBezTo>
                  <a:cubicBezTo>
                    <a:pt x="5404" y="1206"/>
                    <a:pt x="4704" y="1873"/>
                    <a:pt x="4136" y="2574"/>
                  </a:cubicBezTo>
                  <a:cubicBezTo>
                    <a:pt x="1968" y="5142"/>
                    <a:pt x="801" y="8411"/>
                    <a:pt x="400" y="11747"/>
                  </a:cubicBezTo>
                  <a:cubicBezTo>
                    <a:pt x="0" y="15083"/>
                    <a:pt x="300" y="18485"/>
                    <a:pt x="667" y="21754"/>
                  </a:cubicBezTo>
                  <a:cubicBezTo>
                    <a:pt x="701" y="21987"/>
                    <a:pt x="701" y="22188"/>
                    <a:pt x="734" y="22421"/>
                  </a:cubicBezTo>
                  <a:cubicBezTo>
                    <a:pt x="734" y="23355"/>
                    <a:pt x="801" y="24256"/>
                    <a:pt x="1001" y="25190"/>
                  </a:cubicBezTo>
                  <a:cubicBezTo>
                    <a:pt x="1401" y="27225"/>
                    <a:pt x="2669" y="29193"/>
                    <a:pt x="4537" y="30027"/>
                  </a:cubicBezTo>
                  <a:cubicBezTo>
                    <a:pt x="5291" y="30363"/>
                    <a:pt x="6081" y="30502"/>
                    <a:pt x="6884" y="30502"/>
                  </a:cubicBezTo>
                  <a:cubicBezTo>
                    <a:pt x="8389" y="30502"/>
                    <a:pt x="9939" y="30014"/>
                    <a:pt x="11375" y="29426"/>
                  </a:cubicBezTo>
                  <a:cubicBezTo>
                    <a:pt x="19714" y="26190"/>
                    <a:pt x="26352" y="19853"/>
                    <a:pt x="31256" y="12414"/>
                  </a:cubicBezTo>
                  <a:cubicBezTo>
                    <a:pt x="33591" y="10379"/>
                    <a:pt x="35225" y="7510"/>
                    <a:pt x="35592" y="4408"/>
                  </a:cubicBezTo>
                  <a:cubicBezTo>
                    <a:pt x="35759" y="3041"/>
                    <a:pt x="35659" y="1473"/>
                    <a:pt x="34592" y="572"/>
                  </a:cubicBezTo>
                  <a:cubicBezTo>
                    <a:pt x="34143" y="192"/>
                    <a:pt x="33551" y="0"/>
                    <a:pt x="32960" y="0"/>
                  </a:cubicBezTo>
                  <a:close/>
                </a:path>
              </a:pathLst>
            </a:custGeom>
            <a:solidFill>
              <a:srgbClr val="E2A770">
                <a:alpha val="5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476125" y="2404475"/>
              <a:ext cx="1648472" cy="1964087"/>
            </a:xfrm>
            <a:custGeom>
              <a:avLst/>
              <a:gdLst/>
              <a:ahLst/>
              <a:cxnLst/>
              <a:rect l="l" t="t" r="r" b="b"/>
              <a:pathLst>
                <a:path w="50136" h="59735" extrusionOk="0">
                  <a:moveTo>
                    <a:pt x="37521" y="1"/>
                  </a:moveTo>
                  <a:cubicBezTo>
                    <a:pt x="36501" y="1"/>
                    <a:pt x="35488" y="196"/>
                    <a:pt x="34558" y="592"/>
                  </a:cubicBezTo>
                  <a:cubicBezTo>
                    <a:pt x="32123" y="1593"/>
                    <a:pt x="30322" y="3761"/>
                    <a:pt x="27953" y="4762"/>
                  </a:cubicBezTo>
                  <a:cubicBezTo>
                    <a:pt x="24751" y="6096"/>
                    <a:pt x="20748" y="5262"/>
                    <a:pt x="17946" y="7364"/>
                  </a:cubicBezTo>
                  <a:cubicBezTo>
                    <a:pt x="15611" y="9132"/>
                    <a:pt x="15044" y="12367"/>
                    <a:pt x="14911" y="15269"/>
                  </a:cubicBezTo>
                  <a:cubicBezTo>
                    <a:pt x="14777" y="18205"/>
                    <a:pt x="14877" y="21307"/>
                    <a:pt x="13276" y="23775"/>
                  </a:cubicBezTo>
                  <a:cubicBezTo>
                    <a:pt x="11442" y="26711"/>
                    <a:pt x="7906" y="27912"/>
                    <a:pt x="5404" y="30280"/>
                  </a:cubicBezTo>
                  <a:cubicBezTo>
                    <a:pt x="2102" y="33382"/>
                    <a:pt x="934" y="38119"/>
                    <a:pt x="467" y="42622"/>
                  </a:cubicBezTo>
                  <a:cubicBezTo>
                    <a:pt x="0" y="47092"/>
                    <a:pt x="267" y="51996"/>
                    <a:pt x="3002" y="55565"/>
                  </a:cubicBezTo>
                  <a:cubicBezTo>
                    <a:pt x="5004" y="58133"/>
                    <a:pt x="8306" y="59734"/>
                    <a:pt x="11575" y="59734"/>
                  </a:cubicBezTo>
                  <a:cubicBezTo>
                    <a:pt x="14877" y="59668"/>
                    <a:pt x="18080" y="58000"/>
                    <a:pt x="20048" y="55398"/>
                  </a:cubicBezTo>
                  <a:cubicBezTo>
                    <a:pt x="21616" y="53263"/>
                    <a:pt x="22316" y="50628"/>
                    <a:pt x="23417" y="48260"/>
                  </a:cubicBezTo>
                  <a:cubicBezTo>
                    <a:pt x="24484" y="45825"/>
                    <a:pt x="26252" y="43456"/>
                    <a:pt x="28787" y="42756"/>
                  </a:cubicBezTo>
                  <a:cubicBezTo>
                    <a:pt x="29634" y="42520"/>
                    <a:pt x="30503" y="42484"/>
                    <a:pt x="31377" y="42484"/>
                  </a:cubicBezTo>
                  <a:cubicBezTo>
                    <a:pt x="31765" y="42484"/>
                    <a:pt x="32153" y="42491"/>
                    <a:pt x="32541" y="42491"/>
                  </a:cubicBezTo>
                  <a:cubicBezTo>
                    <a:pt x="33139" y="42491"/>
                    <a:pt x="33735" y="42474"/>
                    <a:pt x="34325" y="42389"/>
                  </a:cubicBezTo>
                  <a:cubicBezTo>
                    <a:pt x="36760" y="41955"/>
                    <a:pt x="38928" y="40254"/>
                    <a:pt x="39895" y="37952"/>
                  </a:cubicBezTo>
                  <a:cubicBezTo>
                    <a:pt x="40996" y="35150"/>
                    <a:pt x="40296" y="32048"/>
                    <a:pt x="39962" y="29046"/>
                  </a:cubicBezTo>
                  <a:cubicBezTo>
                    <a:pt x="39662" y="26044"/>
                    <a:pt x="39929" y="22474"/>
                    <a:pt x="42230" y="20540"/>
                  </a:cubicBezTo>
                  <a:cubicBezTo>
                    <a:pt x="44432" y="20373"/>
                    <a:pt x="46600" y="19406"/>
                    <a:pt x="48068" y="17738"/>
                  </a:cubicBezTo>
                  <a:cubicBezTo>
                    <a:pt x="49502" y="16070"/>
                    <a:pt x="50136" y="13635"/>
                    <a:pt x="49469" y="11533"/>
                  </a:cubicBezTo>
                  <a:cubicBezTo>
                    <a:pt x="48802" y="9398"/>
                    <a:pt x="46800" y="7731"/>
                    <a:pt x="44599" y="7631"/>
                  </a:cubicBezTo>
                  <a:cubicBezTo>
                    <a:pt x="44465" y="5129"/>
                    <a:pt x="43798" y="2527"/>
                    <a:pt x="41730" y="1193"/>
                  </a:cubicBezTo>
                  <a:cubicBezTo>
                    <a:pt x="40470" y="405"/>
                    <a:pt x="38989" y="1"/>
                    <a:pt x="37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822664" y="3222359"/>
              <a:ext cx="674566" cy="802864"/>
            </a:xfrm>
            <a:custGeom>
              <a:avLst/>
              <a:gdLst/>
              <a:ahLst/>
              <a:cxnLst/>
              <a:rect l="l" t="t" r="r" b="b"/>
              <a:pathLst>
                <a:path w="20516" h="24418" extrusionOk="0">
                  <a:moveTo>
                    <a:pt x="19715" y="0"/>
                  </a:moveTo>
                  <a:lnTo>
                    <a:pt x="19715" y="0"/>
                  </a:lnTo>
                  <a:cubicBezTo>
                    <a:pt x="15679" y="2735"/>
                    <a:pt x="10008" y="1501"/>
                    <a:pt x="5672" y="3770"/>
                  </a:cubicBezTo>
                  <a:cubicBezTo>
                    <a:pt x="2069" y="5671"/>
                    <a:pt x="1" y="9907"/>
                    <a:pt x="201" y="14010"/>
                  </a:cubicBezTo>
                  <a:cubicBezTo>
                    <a:pt x="401" y="18080"/>
                    <a:pt x="2703" y="21883"/>
                    <a:pt x="5872" y="24418"/>
                  </a:cubicBezTo>
                  <a:cubicBezTo>
                    <a:pt x="10508" y="22583"/>
                    <a:pt x="14611" y="19447"/>
                    <a:pt x="17080" y="15111"/>
                  </a:cubicBezTo>
                  <a:cubicBezTo>
                    <a:pt x="19515" y="10775"/>
                    <a:pt x="20516" y="4904"/>
                    <a:pt x="19715" y="0"/>
                  </a:cubicBezTo>
                  <a:close/>
                </a:path>
              </a:pathLst>
            </a:custGeom>
            <a:solidFill>
              <a:srgbClr val="000000">
                <a:alpha val="6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648310" y="3338157"/>
              <a:ext cx="1217448" cy="2067856"/>
            </a:xfrm>
            <a:custGeom>
              <a:avLst/>
              <a:gdLst/>
              <a:ahLst/>
              <a:cxnLst/>
              <a:rect l="l" t="t" r="r" b="b"/>
              <a:pathLst>
                <a:path w="37027" h="62891" extrusionOk="0">
                  <a:moveTo>
                    <a:pt x="23537" y="1"/>
                  </a:moveTo>
                  <a:cubicBezTo>
                    <a:pt x="20693" y="1"/>
                    <a:pt x="17670" y="1296"/>
                    <a:pt x="15578" y="3150"/>
                  </a:cubicBezTo>
                  <a:cubicBezTo>
                    <a:pt x="12676" y="5685"/>
                    <a:pt x="10941" y="9387"/>
                    <a:pt x="9841" y="13090"/>
                  </a:cubicBezTo>
                  <a:cubicBezTo>
                    <a:pt x="8373" y="17727"/>
                    <a:pt x="7672" y="22597"/>
                    <a:pt x="7706" y="27500"/>
                  </a:cubicBezTo>
                  <a:cubicBezTo>
                    <a:pt x="7739" y="33705"/>
                    <a:pt x="9007" y="40076"/>
                    <a:pt x="7105" y="45980"/>
                  </a:cubicBezTo>
                  <a:cubicBezTo>
                    <a:pt x="5738" y="50283"/>
                    <a:pt x="2836" y="53919"/>
                    <a:pt x="0" y="57422"/>
                  </a:cubicBezTo>
                  <a:cubicBezTo>
                    <a:pt x="734" y="59256"/>
                    <a:pt x="2569" y="60891"/>
                    <a:pt x="4370" y="61658"/>
                  </a:cubicBezTo>
                  <a:cubicBezTo>
                    <a:pt x="6171" y="62459"/>
                    <a:pt x="8173" y="62726"/>
                    <a:pt x="10107" y="62826"/>
                  </a:cubicBezTo>
                  <a:cubicBezTo>
                    <a:pt x="10919" y="62869"/>
                    <a:pt x="11712" y="62891"/>
                    <a:pt x="12488" y="62891"/>
                  </a:cubicBezTo>
                  <a:cubicBezTo>
                    <a:pt x="18309" y="62891"/>
                    <a:pt x="23209" y="61656"/>
                    <a:pt x="28654" y="58890"/>
                  </a:cubicBezTo>
                  <a:cubicBezTo>
                    <a:pt x="27887" y="54853"/>
                    <a:pt x="27086" y="50750"/>
                    <a:pt x="27153" y="46614"/>
                  </a:cubicBezTo>
                  <a:cubicBezTo>
                    <a:pt x="27153" y="42511"/>
                    <a:pt x="28020" y="38275"/>
                    <a:pt x="30255" y="34839"/>
                  </a:cubicBezTo>
                  <a:cubicBezTo>
                    <a:pt x="31823" y="32404"/>
                    <a:pt x="34024" y="30402"/>
                    <a:pt x="35159" y="27767"/>
                  </a:cubicBezTo>
                  <a:cubicBezTo>
                    <a:pt x="37027" y="23264"/>
                    <a:pt x="35392" y="18094"/>
                    <a:pt x="33057" y="13824"/>
                  </a:cubicBezTo>
                  <a:cubicBezTo>
                    <a:pt x="30755" y="9521"/>
                    <a:pt x="27753" y="5485"/>
                    <a:pt x="26819" y="681"/>
                  </a:cubicBezTo>
                  <a:cubicBezTo>
                    <a:pt x="25803" y="211"/>
                    <a:pt x="24685" y="1"/>
                    <a:pt x="23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1151712" y="3718067"/>
              <a:ext cx="622977" cy="1063931"/>
            </a:xfrm>
            <a:custGeom>
              <a:avLst/>
              <a:gdLst/>
              <a:ahLst/>
              <a:cxnLst/>
              <a:rect l="l" t="t" r="r" b="b"/>
              <a:pathLst>
                <a:path w="18947" h="32358" extrusionOk="0">
                  <a:moveTo>
                    <a:pt x="1868" y="1"/>
                  </a:moveTo>
                  <a:lnTo>
                    <a:pt x="1868" y="1"/>
                  </a:lnTo>
                  <a:cubicBezTo>
                    <a:pt x="0" y="8874"/>
                    <a:pt x="1568" y="18514"/>
                    <a:pt x="6271" y="26319"/>
                  </a:cubicBezTo>
                  <a:cubicBezTo>
                    <a:pt x="7739" y="28688"/>
                    <a:pt x="9640" y="31023"/>
                    <a:pt x="12042" y="32357"/>
                  </a:cubicBezTo>
                  <a:cubicBezTo>
                    <a:pt x="12376" y="29155"/>
                    <a:pt x="13243" y="25953"/>
                    <a:pt x="15011" y="23217"/>
                  </a:cubicBezTo>
                  <a:cubicBezTo>
                    <a:pt x="16212" y="21349"/>
                    <a:pt x="17779" y="19715"/>
                    <a:pt x="18947" y="17847"/>
                  </a:cubicBezTo>
                  <a:cubicBezTo>
                    <a:pt x="18580" y="17813"/>
                    <a:pt x="18246" y="17713"/>
                    <a:pt x="17913" y="17713"/>
                  </a:cubicBezTo>
                  <a:cubicBezTo>
                    <a:pt x="16679" y="17713"/>
                    <a:pt x="15478" y="18314"/>
                    <a:pt x="14244" y="18347"/>
                  </a:cubicBezTo>
                  <a:cubicBezTo>
                    <a:pt x="14227" y="18347"/>
                    <a:pt x="14210" y="18347"/>
                    <a:pt x="14193" y="18347"/>
                  </a:cubicBezTo>
                  <a:cubicBezTo>
                    <a:pt x="11385" y="18347"/>
                    <a:pt x="9433" y="15597"/>
                    <a:pt x="8173" y="13110"/>
                  </a:cubicBezTo>
                  <a:cubicBezTo>
                    <a:pt x="5904" y="8707"/>
                    <a:pt x="3403" y="4704"/>
                    <a:pt x="1868" y="1"/>
                  </a:cubicBezTo>
                  <a:close/>
                </a:path>
              </a:pathLst>
            </a:custGeom>
            <a:solidFill>
              <a:srgbClr val="000000">
                <a:alpha val="19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1333760" y="3129116"/>
              <a:ext cx="314793" cy="378449"/>
            </a:xfrm>
            <a:custGeom>
              <a:avLst/>
              <a:gdLst/>
              <a:ahLst/>
              <a:cxnLst/>
              <a:rect l="l" t="t" r="r" b="b"/>
              <a:pathLst>
                <a:path w="9574" h="11510" extrusionOk="0">
                  <a:moveTo>
                    <a:pt x="4837" y="1"/>
                  </a:moveTo>
                  <a:cubicBezTo>
                    <a:pt x="2502" y="2269"/>
                    <a:pt x="901" y="5104"/>
                    <a:pt x="0" y="8273"/>
                  </a:cubicBezTo>
                  <a:cubicBezTo>
                    <a:pt x="1001" y="10041"/>
                    <a:pt x="2902" y="10842"/>
                    <a:pt x="4804" y="11509"/>
                  </a:cubicBezTo>
                  <a:cubicBezTo>
                    <a:pt x="6372" y="9241"/>
                    <a:pt x="8006" y="7006"/>
                    <a:pt x="9574" y="4738"/>
                  </a:cubicBezTo>
                  <a:cubicBezTo>
                    <a:pt x="8473" y="2836"/>
                    <a:pt x="6972" y="701"/>
                    <a:pt x="4837" y="1"/>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1411616" y="3129116"/>
              <a:ext cx="236933" cy="314826"/>
            </a:xfrm>
            <a:custGeom>
              <a:avLst/>
              <a:gdLst/>
              <a:ahLst/>
              <a:cxnLst/>
              <a:rect l="l" t="t" r="r" b="b"/>
              <a:pathLst>
                <a:path w="7206" h="9575" extrusionOk="0">
                  <a:moveTo>
                    <a:pt x="2469" y="1"/>
                  </a:moveTo>
                  <a:cubicBezTo>
                    <a:pt x="1535" y="901"/>
                    <a:pt x="701" y="1936"/>
                    <a:pt x="1" y="3036"/>
                  </a:cubicBezTo>
                  <a:cubicBezTo>
                    <a:pt x="835" y="5405"/>
                    <a:pt x="2136" y="7673"/>
                    <a:pt x="3770" y="9574"/>
                  </a:cubicBezTo>
                  <a:cubicBezTo>
                    <a:pt x="4938" y="7940"/>
                    <a:pt x="6038" y="6305"/>
                    <a:pt x="7206" y="4738"/>
                  </a:cubicBezTo>
                  <a:cubicBezTo>
                    <a:pt x="6105" y="2803"/>
                    <a:pt x="4604" y="735"/>
                    <a:pt x="2469" y="1"/>
                  </a:cubicBezTo>
                  <a:close/>
                </a:path>
              </a:pathLst>
            </a:custGeom>
            <a:solidFill>
              <a:srgbClr val="E2A770">
                <a:alpha val="5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1346911" y="2731418"/>
              <a:ext cx="548438" cy="668681"/>
            </a:xfrm>
            <a:custGeom>
              <a:avLst/>
              <a:gdLst/>
              <a:ahLst/>
              <a:cxnLst/>
              <a:rect l="l" t="t" r="r" b="b"/>
              <a:pathLst>
                <a:path w="16680" h="20337" extrusionOk="0">
                  <a:moveTo>
                    <a:pt x="8355" y="1"/>
                  </a:moveTo>
                  <a:cubicBezTo>
                    <a:pt x="5880" y="1"/>
                    <a:pt x="3401" y="1081"/>
                    <a:pt x="2002" y="3124"/>
                  </a:cubicBezTo>
                  <a:cubicBezTo>
                    <a:pt x="1" y="5992"/>
                    <a:pt x="468" y="10029"/>
                    <a:pt x="2269" y="13098"/>
                  </a:cubicBezTo>
                  <a:cubicBezTo>
                    <a:pt x="4004" y="16133"/>
                    <a:pt x="7573" y="18201"/>
                    <a:pt x="10341" y="20336"/>
                  </a:cubicBezTo>
                  <a:cubicBezTo>
                    <a:pt x="14411" y="16033"/>
                    <a:pt x="16679" y="10129"/>
                    <a:pt x="16512" y="4225"/>
                  </a:cubicBezTo>
                  <a:cubicBezTo>
                    <a:pt x="16446" y="1322"/>
                    <a:pt x="12643" y="622"/>
                    <a:pt x="9774" y="122"/>
                  </a:cubicBezTo>
                  <a:cubicBezTo>
                    <a:pt x="9306" y="41"/>
                    <a:pt x="8831" y="1"/>
                    <a:pt x="8355" y="1"/>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1433546" y="3027061"/>
              <a:ext cx="341130" cy="262218"/>
            </a:xfrm>
            <a:custGeom>
              <a:avLst/>
              <a:gdLst/>
              <a:ahLst/>
              <a:cxnLst/>
              <a:rect l="l" t="t" r="r" b="b"/>
              <a:pathLst>
                <a:path w="10375" h="7975" extrusionOk="0">
                  <a:moveTo>
                    <a:pt x="2761" y="1"/>
                  </a:moveTo>
                  <a:cubicBezTo>
                    <a:pt x="2708" y="1"/>
                    <a:pt x="2655" y="1"/>
                    <a:pt x="2603" y="3"/>
                  </a:cubicBezTo>
                  <a:cubicBezTo>
                    <a:pt x="2036" y="3"/>
                    <a:pt x="768" y="169"/>
                    <a:pt x="268" y="1170"/>
                  </a:cubicBezTo>
                  <a:cubicBezTo>
                    <a:pt x="1" y="1704"/>
                    <a:pt x="34" y="2338"/>
                    <a:pt x="134" y="2738"/>
                  </a:cubicBezTo>
                  <a:cubicBezTo>
                    <a:pt x="501" y="5173"/>
                    <a:pt x="2369" y="7274"/>
                    <a:pt x="4704" y="7975"/>
                  </a:cubicBezTo>
                  <a:lnTo>
                    <a:pt x="4838" y="7508"/>
                  </a:lnTo>
                  <a:cubicBezTo>
                    <a:pt x="2636" y="6841"/>
                    <a:pt x="935" y="4873"/>
                    <a:pt x="535" y="2638"/>
                  </a:cubicBezTo>
                  <a:cubicBezTo>
                    <a:pt x="435" y="2071"/>
                    <a:pt x="468" y="1670"/>
                    <a:pt x="635" y="1337"/>
                  </a:cubicBezTo>
                  <a:cubicBezTo>
                    <a:pt x="1002" y="536"/>
                    <a:pt x="2136" y="403"/>
                    <a:pt x="2603" y="403"/>
                  </a:cubicBezTo>
                  <a:cubicBezTo>
                    <a:pt x="2655" y="402"/>
                    <a:pt x="2708" y="401"/>
                    <a:pt x="2761" y="401"/>
                  </a:cubicBezTo>
                  <a:cubicBezTo>
                    <a:pt x="3984" y="401"/>
                    <a:pt x="5296" y="770"/>
                    <a:pt x="6639" y="1537"/>
                  </a:cubicBezTo>
                  <a:cubicBezTo>
                    <a:pt x="7873" y="2271"/>
                    <a:pt x="9007" y="3172"/>
                    <a:pt x="10108" y="4072"/>
                  </a:cubicBezTo>
                  <a:lnTo>
                    <a:pt x="10375" y="3739"/>
                  </a:lnTo>
                  <a:cubicBezTo>
                    <a:pt x="9274" y="2838"/>
                    <a:pt x="8140" y="1871"/>
                    <a:pt x="6839" y="1170"/>
                  </a:cubicBezTo>
                  <a:cubicBezTo>
                    <a:pt x="5428" y="400"/>
                    <a:pt x="4078" y="1"/>
                    <a:pt x="2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1171439" y="3549138"/>
              <a:ext cx="981665" cy="974004"/>
            </a:xfrm>
            <a:custGeom>
              <a:avLst/>
              <a:gdLst/>
              <a:ahLst/>
              <a:cxnLst/>
              <a:rect l="l" t="t" r="r" b="b"/>
              <a:pathLst>
                <a:path w="29856" h="29623" extrusionOk="0">
                  <a:moveTo>
                    <a:pt x="26211" y="0"/>
                  </a:moveTo>
                  <a:cubicBezTo>
                    <a:pt x="26180" y="0"/>
                    <a:pt x="26149" y="1"/>
                    <a:pt x="26119" y="2"/>
                  </a:cubicBezTo>
                  <a:cubicBezTo>
                    <a:pt x="24918" y="8274"/>
                    <a:pt x="14811" y="13478"/>
                    <a:pt x="13844" y="21817"/>
                  </a:cubicBezTo>
                  <a:cubicBezTo>
                    <a:pt x="13310" y="19849"/>
                    <a:pt x="12743" y="17948"/>
                    <a:pt x="12109" y="16013"/>
                  </a:cubicBezTo>
                  <a:cubicBezTo>
                    <a:pt x="11175" y="12077"/>
                    <a:pt x="10074" y="8141"/>
                    <a:pt x="8306" y="4472"/>
                  </a:cubicBezTo>
                  <a:cubicBezTo>
                    <a:pt x="7573" y="2904"/>
                    <a:pt x="6405" y="1169"/>
                    <a:pt x="4637" y="1102"/>
                  </a:cubicBezTo>
                  <a:cubicBezTo>
                    <a:pt x="4582" y="1099"/>
                    <a:pt x="4528" y="1097"/>
                    <a:pt x="4474" y="1097"/>
                  </a:cubicBezTo>
                  <a:cubicBezTo>
                    <a:pt x="3572" y="1097"/>
                    <a:pt x="2767" y="1609"/>
                    <a:pt x="2169" y="2270"/>
                  </a:cubicBezTo>
                  <a:cubicBezTo>
                    <a:pt x="1568" y="2970"/>
                    <a:pt x="1168" y="3838"/>
                    <a:pt x="935" y="4772"/>
                  </a:cubicBezTo>
                  <a:cubicBezTo>
                    <a:pt x="1" y="7974"/>
                    <a:pt x="301" y="11477"/>
                    <a:pt x="1301" y="14645"/>
                  </a:cubicBezTo>
                  <a:cubicBezTo>
                    <a:pt x="2302" y="17848"/>
                    <a:pt x="3937" y="20817"/>
                    <a:pt x="5638" y="23685"/>
                  </a:cubicBezTo>
                  <a:cubicBezTo>
                    <a:pt x="5771" y="23852"/>
                    <a:pt x="5838" y="24086"/>
                    <a:pt x="5971" y="24252"/>
                  </a:cubicBezTo>
                  <a:cubicBezTo>
                    <a:pt x="6338" y="25086"/>
                    <a:pt x="6772" y="25920"/>
                    <a:pt x="7306" y="26654"/>
                  </a:cubicBezTo>
                  <a:cubicBezTo>
                    <a:pt x="8573" y="28322"/>
                    <a:pt x="10475" y="29623"/>
                    <a:pt x="12509" y="29623"/>
                  </a:cubicBezTo>
                  <a:cubicBezTo>
                    <a:pt x="14844" y="29589"/>
                    <a:pt x="16846" y="27955"/>
                    <a:pt x="18514" y="26287"/>
                  </a:cubicBezTo>
                  <a:cubicBezTo>
                    <a:pt x="25018" y="19616"/>
                    <a:pt x="28521" y="10643"/>
                    <a:pt x="29855" y="1436"/>
                  </a:cubicBezTo>
                  <a:cubicBezTo>
                    <a:pt x="29010" y="623"/>
                    <a:pt x="27404" y="0"/>
                    <a:pt x="26211" y="0"/>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1966572" y="3229066"/>
              <a:ext cx="238018" cy="439704"/>
            </a:xfrm>
            <a:custGeom>
              <a:avLst/>
              <a:gdLst/>
              <a:ahLst/>
              <a:cxnLst/>
              <a:rect l="l" t="t" r="r" b="b"/>
              <a:pathLst>
                <a:path w="7239" h="13373" extrusionOk="0">
                  <a:moveTo>
                    <a:pt x="3061" y="1"/>
                  </a:moveTo>
                  <a:cubicBezTo>
                    <a:pt x="2124" y="1"/>
                    <a:pt x="1197" y="525"/>
                    <a:pt x="768" y="1331"/>
                  </a:cubicBezTo>
                  <a:cubicBezTo>
                    <a:pt x="236" y="2328"/>
                    <a:pt x="598" y="3920"/>
                    <a:pt x="1458" y="4691"/>
                  </a:cubicBezTo>
                  <a:lnTo>
                    <a:pt x="1458" y="4691"/>
                  </a:lnTo>
                  <a:cubicBezTo>
                    <a:pt x="1335" y="4583"/>
                    <a:pt x="1182" y="4534"/>
                    <a:pt x="1025" y="4534"/>
                  </a:cubicBezTo>
                  <a:cubicBezTo>
                    <a:pt x="715" y="4534"/>
                    <a:pt x="388" y="4726"/>
                    <a:pt x="234" y="5033"/>
                  </a:cubicBezTo>
                  <a:cubicBezTo>
                    <a:pt x="0" y="5500"/>
                    <a:pt x="101" y="6034"/>
                    <a:pt x="267" y="6501"/>
                  </a:cubicBezTo>
                  <a:cubicBezTo>
                    <a:pt x="568" y="7302"/>
                    <a:pt x="1001" y="7935"/>
                    <a:pt x="1435" y="8703"/>
                  </a:cubicBezTo>
                  <a:cubicBezTo>
                    <a:pt x="1802" y="9470"/>
                    <a:pt x="2135" y="10304"/>
                    <a:pt x="2002" y="11138"/>
                  </a:cubicBezTo>
                  <a:cubicBezTo>
                    <a:pt x="2903" y="11738"/>
                    <a:pt x="4103" y="12705"/>
                    <a:pt x="5004" y="13373"/>
                  </a:cubicBezTo>
                  <a:cubicBezTo>
                    <a:pt x="6772" y="10337"/>
                    <a:pt x="7239" y="6568"/>
                    <a:pt x="6238" y="3232"/>
                  </a:cubicBezTo>
                  <a:cubicBezTo>
                    <a:pt x="5805" y="1898"/>
                    <a:pt x="5071" y="497"/>
                    <a:pt x="3736" y="96"/>
                  </a:cubicBezTo>
                  <a:cubicBezTo>
                    <a:pt x="3515" y="31"/>
                    <a:pt x="3288" y="1"/>
                    <a:pt x="3061" y="1"/>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1044232" y="2637221"/>
              <a:ext cx="955328" cy="662959"/>
            </a:xfrm>
            <a:custGeom>
              <a:avLst/>
              <a:gdLst/>
              <a:ahLst/>
              <a:cxnLst/>
              <a:rect l="l" t="t" r="r" b="b"/>
              <a:pathLst>
                <a:path w="29055" h="20163" extrusionOk="0">
                  <a:moveTo>
                    <a:pt x="16826" y="0"/>
                  </a:moveTo>
                  <a:cubicBezTo>
                    <a:pt x="13450" y="0"/>
                    <a:pt x="10063" y="1016"/>
                    <a:pt x="7305" y="2987"/>
                  </a:cubicBezTo>
                  <a:cubicBezTo>
                    <a:pt x="2635" y="6322"/>
                    <a:pt x="0" y="12227"/>
                    <a:pt x="634" y="17897"/>
                  </a:cubicBezTo>
                  <a:lnTo>
                    <a:pt x="1801" y="18998"/>
                  </a:lnTo>
                  <a:cubicBezTo>
                    <a:pt x="3203" y="19763"/>
                    <a:pt x="4794" y="20162"/>
                    <a:pt x="6376" y="20162"/>
                  </a:cubicBezTo>
                  <a:cubicBezTo>
                    <a:pt x="7279" y="20162"/>
                    <a:pt x="8179" y="20032"/>
                    <a:pt x="9040" y="19765"/>
                  </a:cubicBezTo>
                  <a:cubicBezTo>
                    <a:pt x="11475" y="19098"/>
                    <a:pt x="13543" y="17430"/>
                    <a:pt x="14811" y="15262"/>
                  </a:cubicBezTo>
                  <a:cubicBezTo>
                    <a:pt x="15344" y="14328"/>
                    <a:pt x="15711" y="13227"/>
                    <a:pt x="16312" y="12260"/>
                  </a:cubicBezTo>
                  <a:cubicBezTo>
                    <a:pt x="16879" y="11326"/>
                    <a:pt x="17713" y="10425"/>
                    <a:pt x="18814" y="10192"/>
                  </a:cubicBezTo>
                  <a:cubicBezTo>
                    <a:pt x="19100" y="10118"/>
                    <a:pt x="19385" y="10089"/>
                    <a:pt x="19669" y="10089"/>
                  </a:cubicBezTo>
                  <a:cubicBezTo>
                    <a:pt x="20676" y="10089"/>
                    <a:pt x="21676" y="10462"/>
                    <a:pt x="22716" y="10592"/>
                  </a:cubicBezTo>
                  <a:cubicBezTo>
                    <a:pt x="22926" y="10616"/>
                    <a:pt x="23136" y="10628"/>
                    <a:pt x="23346" y="10628"/>
                  </a:cubicBezTo>
                  <a:cubicBezTo>
                    <a:pt x="25780" y="10628"/>
                    <a:pt x="28194" y="9064"/>
                    <a:pt x="29054" y="6823"/>
                  </a:cubicBezTo>
                  <a:cubicBezTo>
                    <a:pt x="28220" y="4821"/>
                    <a:pt x="25552" y="2386"/>
                    <a:pt x="23617" y="1486"/>
                  </a:cubicBezTo>
                  <a:cubicBezTo>
                    <a:pt x="21500" y="489"/>
                    <a:pt x="19166" y="0"/>
                    <a:pt x="168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1553092" y="3118266"/>
              <a:ext cx="300556" cy="288095"/>
            </a:xfrm>
            <a:custGeom>
              <a:avLst/>
              <a:gdLst/>
              <a:ahLst/>
              <a:cxnLst/>
              <a:rect l="l" t="t" r="r" b="b"/>
              <a:pathLst>
                <a:path w="9141" h="8762" extrusionOk="0">
                  <a:moveTo>
                    <a:pt x="7084" y="0"/>
                  </a:moveTo>
                  <a:cubicBezTo>
                    <a:pt x="6999" y="0"/>
                    <a:pt x="6917" y="10"/>
                    <a:pt x="6839" y="31"/>
                  </a:cubicBezTo>
                  <a:cubicBezTo>
                    <a:pt x="6339" y="164"/>
                    <a:pt x="5872" y="564"/>
                    <a:pt x="5538" y="998"/>
                  </a:cubicBezTo>
                  <a:cubicBezTo>
                    <a:pt x="5205" y="1398"/>
                    <a:pt x="4871" y="1865"/>
                    <a:pt x="4404" y="2165"/>
                  </a:cubicBezTo>
                  <a:cubicBezTo>
                    <a:pt x="3837" y="2532"/>
                    <a:pt x="3070" y="2599"/>
                    <a:pt x="2369" y="2733"/>
                  </a:cubicBezTo>
                  <a:cubicBezTo>
                    <a:pt x="1669" y="2866"/>
                    <a:pt x="901" y="3099"/>
                    <a:pt x="501" y="3700"/>
                  </a:cubicBezTo>
                  <a:cubicBezTo>
                    <a:pt x="1" y="4400"/>
                    <a:pt x="168" y="5368"/>
                    <a:pt x="468" y="6202"/>
                  </a:cubicBezTo>
                  <a:cubicBezTo>
                    <a:pt x="735" y="6936"/>
                    <a:pt x="1135" y="7669"/>
                    <a:pt x="1735" y="8170"/>
                  </a:cubicBezTo>
                  <a:cubicBezTo>
                    <a:pt x="2201" y="8538"/>
                    <a:pt x="2793" y="8761"/>
                    <a:pt x="3379" y="8761"/>
                  </a:cubicBezTo>
                  <a:cubicBezTo>
                    <a:pt x="3590" y="8761"/>
                    <a:pt x="3800" y="8732"/>
                    <a:pt x="4004" y="8670"/>
                  </a:cubicBezTo>
                  <a:cubicBezTo>
                    <a:pt x="4637" y="8437"/>
                    <a:pt x="5071" y="8003"/>
                    <a:pt x="5505" y="7536"/>
                  </a:cubicBezTo>
                  <a:cubicBezTo>
                    <a:pt x="6839" y="6035"/>
                    <a:pt x="7906" y="4334"/>
                    <a:pt x="8707" y="2432"/>
                  </a:cubicBezTo>
                  <a:cubicBezTo>
                    <a:pt x="8974" y="1765"/>
                    <a:pt x="9141" y="1065"/>
                    <a:pt x="8474" y="564"/>
                  </a:cubicBezTo>
                  <a:cubicBezTo>
                    <a:pt x="8107" y="282"/>
                    <a:pt x="7550" y="0"/>
                    <a:pt x="70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5"/>
          <p:cNvSpPr/>
          <p:nvPr/>
        </p:nvSpPr>
        <p:spPr>
          <a:xfrm>
            <a:off x="901950" y="3709500"/>
            <a:ext cx="2741700" cy="647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 name="Google Shape;103;p15"/>
          <p:cNvCxnSpPr/>
          <p:nvPr/>
        </p:nvCxnSpPr>
        <p:spPr>
          <a:xfrm>
            <a:off x="813000" y="3712825"/>
            <a:ext cx="2933400" cy="0"/>
          </a:xfrm>
          <a:prstGeom prst="straightConnector1">
            <a:avLst/>
          </a:prstGeom>
          <a:noFill/>
          <a:ln w="38100" cap="flat" cmpd="sng">
            <a:solidFill>
              <a:schemeClr val="accent5"/>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68" name="Google Shape;68;p15"/>
          <p:cNvSpPr txBox="1">
            <a:spLocks noGrp="1"/>
          </p:cNvSpPr>
          <p:nvPr>
            <p:ph type="ctrTitle"/>
          </p:nvPr>
        </p:nvSpPr>
        <p:spPr>
          <a:xfrm>
            <a:off x="623718" y="115002"/>
            <a:ext cx="8252995" cy="1515126"/>
          </a:xfrm>
          <a:prstGeom prst="rect">
            <a:avLst/>
          </a:prstGeom>
        </p:spPr>
        <p:txBody>
          <a:bodyPr spcFirstLastPara="1" wrap="square" lIns="91425" tIns="91425" rIns="91425" bIns="91425" anchor="b" anchorCtr="0">
            <a:noAutofit/>
          </a:bodyPr>
          <a:lstStyle/>
          <a:p>
            <a:pPr lvl="0" algn="ctr"/>
            <a:r>
              <a:rPr lang="en-US" dirty="0"/>
              <a:t>Top 10 Most Polluted Cities (2020–2023)</a:t>
            </a:r>
            <a:endParaRPr dirty="0"/>
          </a:p>
        </p:txBody>
      </p:sp>
      <p:sp>
        <p:nvSpPr>
          <p:cNvPr id="102" name="Google Shape;102;p15"/>
          <p:cNvSpPr/>
          <p:nvPr/>
        </p:nvSpPr>
        <p:spPr>
          <a:xfrm>
            <a:off x="901950" y="3709500"/>
            <a:ext cx="2741700" cy="647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037AD396-840D-4430-BF4D-A5FD69730AC5}"/>
              </a:ext>
            </a:extLst>
          </p:cNvPr>
          <p:cNvSpPr txBox="1"/>
          <p:nvPr/>
        </p:nvSpPr>
        <p:spPr>
          <a:xfrm>
            <a:off x="5852161" y="1921398"/>
            <a:ext cx="3169815" cy="2462213"/>
          </a:xfrm>
          <a:prstGeom prst="rect">
            <a:avLst/>
          </a:prstGeom>
          <a:noFill/>
        </p:spPr>
        <p:txBody>
          <a:bodyPr wrap="square" rtlCol="0">
            <a:spAutoFit/>
          </a:bodyPr>
          <a:lstStyle/>
          <a:p>
            <a:pPr lvl="0" eaLnBrk="0" fontAlgn="base" hangingPunct="0">
              <a:spcBef>
                <a:spcPct val="0"/>
              </a:spcBef>
              <a:spcAft>
                <a:spcPct val="0"/>
              </a:spcAft>
              <a:buClrTx/>
              <a:buFontTx/>
              <a:buChar char="•"/>
            </a:pPr>
            <a:r>
              <a:rPr lang="en-US" altLang="en-US" dirty="0">
                <a:solidFill>
                  <a:schemeClr val="tx1"/>
                </a:solidFill>
                <a:latin typeface="Arial" panose="020B0604020202020204" pitchFamily="34" charset="0"/>
              </a:rPr>
              <a:t>Bar chart shows average AQI for each city</a:t>
            </a:r>
          </a:p>
          <a:p>
            <a:pPr lvl="0" eaLnBrk="0" fontAlgn="base" hangingPunct="0">
              <a:spcBef>
                <a:spcPct val="0"/>
              </a:spcBef>
              <a:spcAft>
                <a:spcPct val="0"/>
              </a:spcAft>
              <a:buClrTx/>
              <a:buFontTx/>
              <a:buChar char="•"/>
            </a:pPr>
            <a:endParaRPr lang="en-US" altLang="en-US" dirty="0">
              <a:solidFill>
                <a:schemeClr val="tx1"/>
              </a:solidFill>
              <a:latin typeface="Arial" panose="020B0604020202020204" pitchFamily="34" charset="0"/>
            </a:endParaRPr>
          </a:p>
          <a:p>
            <a:pPr lvl="0" eaLnBrk="0" fontAlgn="base" hangingPunct="0">
              <a:spcBef>
                <a:spcPct val="0"/>
              </a:spcBef>
              <a:spcAft>
                <a:spcPct val="0"/>
              </a:spcAft>
              <a:buClrTx/>
              <a:buFontTx/>
              <a:buChar char="•"/>
            </a:pPr>
            <a:r>
              <a:rPr lang="en-US" altLang="en-US" dirty="0">
                <a:solidFill>
                  <a:schemeClr val="tx1"/>
                </a:solidFill>
                <a:latin typeface="Arial" panose="020B0604020202020204" pitchFamily="34" charset="0"/>
              </a:rPr>
              <a:t>Cities with the worst air quality:</a:t>
            </a:r>
          </a:p>
          <a:p>
            <a:pPr lvl="0" eaLnBrk="0" fontAlgn="base" hangingPunct="0">
              <a:spcBef>
                <a:spcPct val="0"/>
              </a:spcBef>
              <a:spcAft>
                <a:spcPct val="0"/>
              </a:spcAft>
              <a:buClrTx/>
              <a:buFontTx/>
              <a:buChar char="•"/>
            </a:pPr>
            <a:endParaRPr lang="en-US" altLang="en-US" dirty="0">
              <a:solidFill>
                <a:schemeClr val="tx1"/>
              </a:solidFill>
              <a:latin typeface="Arial" panose="020B0604020202020204" pitchFamily="34" charset="0"/>
            </a:endParaRPr>
          </a:p>
          <a:p>
            <a:pPr lvl="0" eaLnBrk="0" fontAlgn="base" hangingPunct="0">
              <a:spcBef>
                <a:spcPct val="0"/>
              </a:spcBef>
              <a:spcAft>
                <a:spcPct val="0"/>
              </a:spcAft>
              <a:buClrTx/>
            </a:pPr>
            <a:r>
              <a:rPr lang="en-US" altLang="en-US" dirty="0">
                <a:solidFill>
                  <a:schemeClr val="tx1"/>
                </a:solidFill>
                <a:latin typeface="Arial" panose="020B0604020202020204" pitchFamily="34" charset="0"/>
              </a:rPr>
              <a:t>Delhi, </a:t>
            </a:r>
            <a:r>
              <a:rPr lang="en-US" altLang="en-US" dirty="0" err="1">
                <a:solidFill>
                  <a:schemeClr val="tx1"/>
                </a:solidFill>
                <a:latin typeface="Arial" panose="020B0604020202020204" pitchFamily="34" charset="0"/>
              </a:rPr>
              <a:t>Jorapokhar</a:t>
            </a:r>
            <a:r>
              <a:rPr lang="en-US" altLang="en-US" dirty="0">
                <a:solidFill>
                  <a:schemeClr val="tx1"/>
                </a:solidFill>
                <a:latin typeface="Arial" panose="020B0604020202020204" pitchFamily="34" charset="0"/>
              </a:rPr>
              <a:t>, Amritsar, Patna, Lucknow, Gurugram, etc.</a:t>
            </a:r>
          </a:p>
          <a:p>
            <a:pPr lvl="0" eaLnBrk="0" fontAlgn="base" hangingPunct="0">
              <a:spcBef>
                <a:spcPct val="0"/>
              </a:spcBef>
              <a:spcAft>
                <a:spcPct val="0"/>
              </a:spcAft>
              <a:buClrTx/>
            </a:pPr>
            <a:endParaRPr lang="en-US" altLang="en-US" dirty="0">
              <a:solidFill>
                <a:schemeClr val="tx1"/>
              </a:solidFill>
              <a:latin typeface="Arial" panose="020B0604020202020204" pitchFamily="34" charset="0"/>
            </a:endParaRPr>
          </a:p>
          <a:p>
            <a:pPr lvl="0" eaLnBrk="0" fontAlgn="base" hangingPunct="0">
              <a:spcBef>
                <a:spcPct val="0"/>
              </a:spcBef>
              <a:spcAft>
                <a:spcPct val="0"/>
              </a:spcAft>
              <a:buClrTx/>
              <a:buFontTx/>
              <a:buChar char="•"/>
            </a:pPr>
            <a:r>
              <a:rPr lang="en-US" altLang="en-US" dirty="0">
                <a:solidFill>
                  <a:schemeClr val="tx1"/>
                </a:solidFill>
                <a:latin typeface="Arial" panose="020B0604020202020204" pitchFamily="34" charset="0"/>
              </a:rPr>
              <a:t>High AQI → Poor air quality and health risks</a:t>
            </a:r>
          </a:p>
          <a:p>
            <a:endParaRPr lang="en-IN" dirty="0"/>
          </a:p>
        </p:txBody>
      </p:sp>
      <p:pic>
        <p:nvPicPr>
          <p:cNvPr id="10" name="Picture 9">
            <a:extLst>
              <a:ext uri="{FF2B5EF4-FFF2-40B4-BE49-F238E27FC236}">
                <a16:creationId xmlns:a16="http://schemas.microsoft.com/office/drawing/2014/main" id="{143A1459-71E5-4349-B0B6-FE26CF1FBB7E}"/>
              </a:ext>
            </a:extLst>
          </p:cNvPr>
          <p:cNvPicPr>
            <a:picLocks noChangeAspect="1"/>
          </p:cNvPicPr>
          <p:nvPr/>
        </p:nvPicPr>
        <p:blipFill rotWithShape="1">
          <a:blip r:embed="rId3"/>
          <a:srcRect r="26499"/>
          <a:stretch/>
        </p:blipFill>
        <p:spPr>
          <a:xfrm>
            <a:off x="1" y="1628707"/>
            <a:ext cx="5709683" cy="3496687"/>
          </a:xfrm>
          <a:prstGeom prst="rect">
            <a:avLst/>
          </a:prstGeom>
        </p:spPr>
      </p:pic>
    </p:spTree>
    <p:extLst>
      <p:ext uri="{BB962C8B-B14F-4D97-AF65-F5344CB8AC3E}">
        <p14:creationId xmlns:p14="http://schemas.microsoft.com/office/powerpoint/2010/main" val="23551875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6EC8FA-BFC4-442C-95BA-E9B69E5838F5}"/>
              </a:ext>
            </a:extLst>
          </p:cNvPr>
          <p:cNvSpPr/>
          <p:nvPr/>
        </p:nvSpPr>
        <p:spPr>
          <a:xfrm>
            <a:off x="0" y="2837793"/>
            <a:ext cx="9144000" cy="2305707"/>
          </a:xfrm>
          <a:prstGeom prst="rect">
            <a:avLst/>
          </a:prstGeom>
          <a:solidFill>
            <a:schemeClr val="accent1">
              <a:lumMod val="60000"/>
              <a:lumOff val="40000"/>
            </a:schemeClr>
          </a:solidFill>
          <a:ln>
            <a:noFill/>
          </a:ln>
        </p:spPr>
        <p:style>
          <a:lnRef idx="0">
            <a:scrgbClr r="0" g="0" b="0"/>
          </a:lnRef>
          <a:fillRef idx="0">
            <a:scrgbClr r="0" g="0" b="0"/>
          </a:fillRef>
          <a:effectRef idx="0">
            <a:scrgbClr r="0" g="0" b="0"/>
          </a:effectRef>
          <a:fontRef idx="minor">
            <a:schemeClr val="accent1"/>
          </a:fontRef>
        </p:style>
        <p:txBody>
          <a:bodyPr rtlCol="0" anchor="ctr"/>
          <a:lstStyle/>
          <a:p>
            <a:pPr algn="ctr"/>
            <a:endParaRPr lang="en-IN"/>
          </a:p>
        </p:txBody>
      </p:sp>
      <p:sp>
        <p:nvSpPr>
          <p:cNvPr id="2" name="Title 1">
            <a:extLst>
              <a:ext uri="{FF2B5EF4-FFF2-40B4-BE49-F238E27FC236}">
                <a16:creationId xmlns:a16="http://schemas.microsoft.com/office/drawing/2014/main" id="{99412475-6835-4496-B77C-89DB26259905}"/>
              </a:ext>
            </a:extLst>
          </p:cNvPr>
          <p:cNvSpPr>
            <a:spLocks noGrp="1"/>
          </p:cNvSpPr>
          <p:nvPr>
            <p:ph type="title"/>
          </p:nvPr>
        </p:nvSpPr>
        <p:spPr>
          <a:xfrm>
            <a:off x="621317" y="359448"/>
            <a:ext cx="7901365" cy="841800"/>
          </a:xfrm>
        </p:spPr>
        <p:txBody>
          <a:bodyPr/>
          <a:lstStyle/>
          <a:p>
            <a:r>
              <a:rPr lang="en-US" sz="5000" dirty="0"/>
              <a:t>Social Impact Of The Project</a:t>
            </a:r>
            <a:endParaRPr lang="en-IN" sz="5000" dirty="0"/>
          </a:p>
        </p:txBody>
      </p:sp>
      <p:sp>
        <p:nvSpPr>
          <p:cNvPr id="3" name="TextBox 2">
            <a:extLst>
              <a:ext uri="{FF2B5EF4-FFF2-40B4-BE49-F238E27FC236}">
                <a16:creationId xmlns:a16="http://schemas.microsoft.com/office/drawing/2014/main" id="{52EA0059-6336-4202-B5E6-3F186E98165B}"/>
              </a:ext>
            </a:extLst>
          </p:cNvPr>
          <p:cNvSpPr txBox="1"/>
          <p:nvPr/>
        </p:nvSpPr>
        <p:spPr>
          <a:xfrm>
            <a:off x="621317" y="3936951"/>
            <a:ext cx="8094689" cy="1077218"/>
          </a:xfrm>
          <a:prstGeom prst="rect">
            <a:avLst/>
          </a:prstGeom>
          <a:noFill/>
        </p:spPr>
        <p:txBody>
          <a:bodyPr wrap="square" rtlCol="0">
            <a:spAutoFit/>
          </a:bodyPr>
          <a:lstStyle/>
          <a:p>
            <a:r>
              <a:rPr lang="en-US" sz="1600" dirty="0">
                <a:solidFill>
                  <a:schemeClr val="tx1"/>
                </a:solidFill>
                <a:latin typeface="Arial" panose="020B0604020202020204" pitchFamily="34" charset="0"/>
                <a:ea typeface="Roboto"/>
                <a:sym typeface="Roboto"/>
              </a:rPr>
              <a:t>Understanding the large impact of air pollution is crucial to public health. </a:t>
            </a:r>
            <a:r>
              <a:rPr lang="en-US" sz="1600" dirty="0"/>
              <a:t>Poor air quality affects public health, causing issues like headaches, fatigue, respiratory diseases, and increased risk of infections. Improving AQI can lead to better health outcomes, reduced disease burden, and a healthier environment for both people and wildlife.</a:t>
            </a:r>
            <a:endParaRPr lang="en-IN" sz="1600" dirty="0">
              <a:solidFill>
                <a:schemeClr val="tx1"/>
              </a:solidFill>
              <a:latin typeface="Arial" panose="020B0604020202020204" pitchFamily="34" charset="0"/>
              <a:ea typeface="Roboto"/>
              <a:sym typeface="Roboto"/>
            </a:endParaRPr>
          </a:p>
        </p:txBody>
      </p:sp>
      <p:pic>
        <p:nvPicPr>
          <p:cNvPr id="5" name="Picture 4">
            <a:extLst>
              <a:ext uri="{FF2B5EF4-FFF2-40B4-BE49-F238E27FC236}">
                <a16:creationId xmlns:a16="http://schemas.microsoft.com/office/drawing/2014/main" id="{DFFDBC65-4D59-4093-86D9-B188C4937D95}"/>
              </a:ext>
            </a:extLst>
          </p:cNvPr>
          <p:cNvPicPr>
            <a:picLocks noChangeAspect="1"/>
          </p:cNvPicPr>
          <p:nvPr/>
        </p:nvPicPr>
        <p:blipFill>
          <a:blip r:embed="rId2"/>
          <a:stretch>
            <a:fillRect/>
          </a:stretch>
        </p:blipFill>
        <p:spPr>
          <a:xfrm>
            <a:off x="2122058" y="1251270"/>
            <a:ext cx="4899881" cy="2635659"/>
          </a:xfrm>
          <a:prstGeom prst="roundRect">
            <a:avLst/>
          </a:prstGeom>
        </p:spPr>
      </p:pic>
    </p:spTree>
    <p:extLst>
      <p:ext uri="{BB962C8B-B14F-4D97-AF65-F5344CB8AC3E}">
        <p14:creationId xmlns:p14="http://schemas.microsoft.com/office/powerpoint/2010/main" val="7819621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169F92A-C85E-43A2-8438-CCA80C7F99F5}"/>
              </a:ext>
            </a:extLst>
          </p:cNvPr>
          <p:cNvSpPr>
            <a:spLocks noGrp="1"/>
          </p:cNvSpPr>
          <p:nvPr>
            <p:ph type="title"/>
          </p:nvPr>
        </p:nvSpPr>
        <p:spPr>
          <a:xfrm>
            <a:off x="311700" y="218575"/>
            <a:ext cx="8520600" cy="943420"/>
          </a:xfrm>
        </p:spPr>
        <p:txBody>
          <a:bodyPr/>
          <a:lstStyle/>
          <a:p>
            <a:pPr algn="ctr"/>
            <a:r>
              <a:rPr lang="en-IN" sz="5000" dirty="0"/>
              <a:t>Challenges &amp; Limitations</a:t>
            </a:r>
          </a:p>
        </p:txBody>
      </p:sp>
      <p:graphicFrame>
        <p:nvGraphicFramePr>
          <p:cNvPr id="6" name="Diagram 5">
            <a:extLst>
              <a:ext uri="{FF2B5EF4-FFF2-40B4-BE49-F238E27FC236}">
                <a16:creationId xmlns:a16="http://schemas.microsoft.com/office/drawing/2014/main" id="{F8600372-3E6E-4277-AD0C-E1712FCF2E1E}"/>
              </a:ext>
            </a:extLst>
          </p:cNvPr>
          <p:cNvGraphicFramePr/>
          <p:nvPr>
            <p:extLst>
              <p:ext uri="{D42A27DB-BD31-4B8C-83A1-F6EECF244321}">
                <p14:modId xmlns:p14="http://schemas.microsoft.com/office/powerpoint/2010/main" val="2811075343"/>
              </p:ext>
            </p:extLst>
          </p:nvPr>
        </p:nvGraphicFramePr>
        <p:xfrm>
          <a:off x="804041" y="1514701"/>
          <a:ext cx="7346731" cy="33109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44011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68" name="Google Shape;68;p15"/>
          <p:cNvSpPr txBox="1">
            <a:spLocks noGrp="1"/>
          </p:cNvSpPr>
          <p:nvPr>
            <p:ph type="ctrTitle"/>
          </p:nvPr>
        </p:nvSpPr>
        <p:spPr>
          <a:xfrm>
            <a:off x="336883" y="139187"/>
            <a:ext cx="8296341" cy="782479"/>
          </a:xfrm>
          <a:prstGeom prst="rect">
            <a:avLst/>
          </a:prstGeom>
        </p:spPr>
        <p:txBody>
          <a:bodyPr spcFirstLastPara="1" wrap="square" lIns="91425" tIns="91425" rIns="91425" bIns="91425" anchor="b" anchorCtr="0">
            <a:noAutofit/>
          </a:bodyPr>
          <a:lstStyle/>
          <a:p>
            <a:pPr lvl="0" algn="ctr"/>
            <a:r>
              <a:rPr lang="en-IN" dirty="0"/>
              <a:t>Conclusion &amp; Recommendations</a:t>
            </a:r>
            <a:endParaRPr dirty="0"/>
          </a:p>
        </p:txBody>
      </p:sp>
      <p:sp>
        <p:nvSpPr>
          <p:cNvPr id="102" name="Google Shape;102;p15"/>
          <p:cNvSpPr/>
          <p:nvPr/>
        </p:nvSpPr>
        <p:spPr>
          <a:xfrm>
            <a:off x="901950" y="3709500"/>
            <a:ext cx="2741700" cy="647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74" name="Picture 2" descr="AQI - Air Quality Index | Real-Time Air Pollution | India Air Quality Today  - Moneycontrol - Moneycontrol.com">
            <a:extLst>
              <a:ext uri="{FF2B5EF4-FFF2-40B4-BE49-F238E27FC236}">
                <a16:creationId xmlns:a16="http://schemas.microsoft.com/office/drawing/2014/main" id="{5C632780-7EB0-492E-8CCB-408732BC2E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690" y="1139622"/>
            <a:ext cx="3698979" cy="363733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Rounded Corners 1">
            <a:extLst>
              <a:ext uri="{FF2B5EF4-FFF2-40B4-BE49-F238E27FC236}">
                <a16:creationId xmlns:a16="http://schemas.microsoft.com/office/drawing/2014/main" id="{31593323-7230-4566-9670-70981F8FF2DA}"/>
              </a:ext>
            </a:extLst>
          </p:cNvPr>
          <p:cNvSpPr/>
          <p:nvPr/>
        </p:nvSpPr>
        <p:spPr>
          <a:xfrm>
            <a:off x="3925614" y="1139622"/>
            <a:ext cx="4677178" cy="7824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B94512B7-0780-4D3E-AE97-979185F6FDAF}"/>
              </a:ext>
            </a:extLst>
          </p:cNvPr>
          <p:cNvSpPr txBox="1"/>
          <p:nvPr/>
        </p:nvSpPr>
        <p:spPr>
          <a:xfrm>
            <a:off x="4100444" y="1267082"/>
            <a:ext cx="4381403" cy="523220"/>
          </a:xfrm>
          <a:prstGeom prst="rect">
            <a:avLst/>
          </a:prstGeom>
          <a:noFill/>
        </p:spPr>
        <p:txBody>
          <a:bodyPr wrap="square" rtlCol="0">
            <a:spAutoFit/>
          </a:bodyPr>
          <a:lstStyle/>
          <a:p>
            <a:r>
              <a:rPr lang="en-IN" dirty="0">
                <a:solidFill>
                  <a:schemeClr val="tx1"/>
                </a:solidFill>
                <a:latin typeface="Arial" panose="020B0604020202020204" pitchFamily="34" charset="0"/>
                <a:ea typeface="Roboto"/>
              </a:rPr>
              <a:t>High AQI regions need immediate attention (Delhi, Patna, Lucknow).</a:t>
            </a:r>
          </a:p>
        </p:txBody>
      </p:sp>
      <p:sp>
        <p:nvSpPr>
          <p:cNvPr id="8" name="Rectangle: Rounded Corners 7">
            <a:extLst>
              <a:ext uri="{FF2B5EF4-FFF2-40B4-BE49-F238E27FC236}">
                <a16:creationId xmlns:a16="http://schemas.microsoft.com/office/drawing/2014/main" id="{E304113C-B90A-4DE9-9FEF-4CD12E082532}"/>
              </a:ext>
            </a:extLst>
          </p:cNvPr>
          <p:cNvSpPr/>
          <p:nvPr/>
        </p:nvSpPr>
        <p:spPr>
          <a:xfrm>
            <a:off x="3956046" y="3037486"/>
            <a:ext cx="4677178" cy="7824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B558F43F-722D-4EB5-A2C6-75B888F7F6D9}"/>
              </a:ext>
            </a:extLst>
          </p:cNvPr>
          <p:cNvSpPr txBox="1"/>
          <p:nvPr/>
        </p:nvSpPr>
        <p:spPr>
          <a:xfrm>
            <a:off x="4100444" y="3274836"/>
            <a:ext cx="4381403" cy="523220"/>
          </a:xfrm>
          <a:prstGeom prst="rect">
            <a:avLst/>
          </a:prstGeom>
          <a:noFill/>
        </p:spPr>
        <p:txBody>
          <a:bodyPr wrap="square" rtlCol="0">
            <a:spAutoFit/>
          </a:bodyPr>
          <a:lstStyle/>
          <a:p>
            <a:r>
              <a:rPr lang="en-IN" dirty="0">
                <a:solidFill>
                  <a:schemeClr val="tx1"/>
                </a:solidFill>
                <a:latin typeface="Arial" panose="020B0604020202020204" pitchFamily="34" charset="0"/>
                <a:ea typeface="Roboto"/>
              </a:rPr>
              <a:t>Introduce more green belts, reduce vehicle emissions.</a:t>
            </a:r>
          </a:p>
        </p:txBody>
      </p:sp>
      <p:sp>
        <p:nvSpPr>
          <p:cNvPr id="10" name="Rectangle: Rounded Corners 9">
            <a:extLst>
              <a:ext uri="{FF2B5EF4-FFF2-40B4-BE49-F238E27FC236}">
                <a16:creationId xmlns:a16="http://schemas.microsoft.com/office/drawing/2014/main" id="{E3FEA54B-1C5F-4E90-916B-94883805CC27}"/>
              </a:ext>
            </a:extLst>
          </p:cNvPr>
          <p:cNvSpPr/>
          <p:nvPr/>
        </p:nvSpPr>
        <p:spPr>
          <a:xfrm>
            <a:off x="3956046" y="4001220"/>
            <a:ext cx="4677178" cy="7824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8C33E967-09A2-4D42-AB38-5D73F344E484}"/>
              </a:ext>
            </a:extLst>
          </p:cNvPr>
          <p:cNvSpPr txBox="1"/>
          <p:nvPr/>
        </p:nvSpPr>
        <p:spPr>
          <a:xfrm>
            <a:off x="4100444" y="4128358"/>
            <a:ext cx="4381403" cy="523220"/>
          </a:xfrm>
          <a:prstGeom prst="rect">
            <a:avLst/>
          </a:prstGeom>
          <a:noFill/>
        </p:spPr>
        <p:txBody>
          <a:bodyPr wrap="square" rtlCol="0">
            <a:spAutoFit/>
          </a:bodyPr>
          <a:lstStyle/>
          <a:p>
            <a:r>
              <a:rPr lang="en-IN" dirty="0">
                <a:solidFill>
                  <a:schemeClr val="tx1"/>
                </a:solidFill>
                <a:latin typeface="Arial" panose="020B0604020202020204" pitchFamily="34" charset="0"/>
                <a:ea typeface="Roboto"/>
              </a:rPr>
              <a:t>Encourage public awareness and community-based pollution control.</a:t>
            </a:r>
          </a:p>
        </p:txBody>
      </p:sp>
      <p:sp>
        <p:nvSpPr>
          <p:cNvPr id="12" name="Rectangle: Rounded Corners 11">
            <a:extLst>
              <a:ext uri="{FF2B5EF4-FFF2-40B4-BE49-F238E27FC236}">
                <a16:creationId xmlns:a16="http://schemas.microsoft.com/office/drawing/2014/main" id="{488A65A9-A2B9-4C04-A388-14FAEE34DB7E}"/>
              </a:ext>
            </a:extLst>
          </p:cNvPr>
          <p:cNvSpPr/>
          <p:nvPr/>
        </p:nvSpPr>
        <p:spPr>
          <a:xfrm>
            <a:off x="3956046" y="2090602"/>
            <a:ext cx="4677178" cy="7824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1289F65F-832A-48AF-9D36-01F620F2D7E5}"/>
              </a:ext>
            </a:extLst>
          </p:cNvPr>
          <p:cNvSpPr txBox="1"/>
          <p:nvPr/>
        </p:nvSpPr>
        <p:spPr>
          <a:xfrm>
            <a:off x="4100444" y="2327952"/>
            <a:ext cx="4381403" cy="307777"/>
          </a:xfrm>
          <a:prstGeom prst="rect">
            <a:avLst/>
          </a:prstGeom>
          <a:noFill/>
        </p:spPr>
        <p:txBody>
          <a:bodyPr wrap="square" rtlCol="0">
            <a:spAutoFit/>
          </a:bodyPr>
          <a:lstStyle/>
          <a:p>
            <a:r>
              <a:rPr lang="en-IN" dirty="0">
                <a:solidFill>
                  <a:schemeClr val="tx1"/>
                </a:solidFill>
                <a:latin typeface="Arial" panose="020B0604020202020204" pitchFamily="34" charset="0"/>
                <a:ea typeface="Roboto"/>
              </a:rPr>
              <a:t>Enhance real-time AQI tracking systems</a:t>
            </a:r>
          </a:p>
        </p:txBody>
      </p:sp>
    </p:spTree>
    <p:extLst>
      <p:ext uri="{BB962C8B-B14F-4D97-AF65-F5344CB8AC3E}">
        <p14:creationId xmlns:p14="http://schemas.microsoft.com/office/powerpoint/2010/main" val="17603820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3820A055-C8D8-447E-8A97-89E3F728B65B}"/>
              </a:ext>
            </a:extLst>
          </p:cNvPr>
          <p:cNvSpPr/>
          <p:nvPr/>
        </p:nvSpPr>
        <p:spPr>
          <a:xfrm>
            <a:off x="1860331" y="1876097"/>
            <a:ext cx="5376041" cy="14504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62C89B95-9D05-4427-9C60-82CE3BD84CCC}"/>
              </a:ext>
            </a:extLst>
          </p:cNvPr>
          <p:cNvSpPr>
            <a:spLocks noGrp="1"/>
          </p:cNvSpPr>
          <p:nvPr>
            <p:ph type="title"/>
          </p:nvPr>
        </p:nvSpPr>
        <p:spPr/>
        <p:txBody>
          <a:bodyPr/>
          <a:lstStyle/>
          <a:p>
            <a:r>
              <a:rPr lang="en-US" sz="5400" dirty="0"/>
              <a:t>Thank</a:t>
            </a:r>
            <a:r>
              <a:rPr lang="en-US" dirty="0"/>
              <a:t> </a:t>
            </a:r>
            <a:r>
              <a:rPr lang="en-US" sz="5400" dirty="0"/>
              <a:t>you</a:t>
            </a:r>
            <a:r>
              <a:rPr lang="en-US" dirty="0"/>
              <a:t> </a:t>
            </a:r>
            <a:endParaRPr lang="en-IN" dirty="0"/>
          </a:p>
        </p:txBody>
      </p:sp>
    </p:spTree>
    <p:extLst>
      <p:ext uri="{BB962C8B-B14F-4D97-AF65-F5344CB8AC3E}">
        <p14:creationId xmlns:p14="http://schemas.microsoft.com/office/powerpoint/2010/main" val="3732577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67" name="Google Shape;67;p15"/>
          <p:cNvSpPr/>
          <p:nvPr/>
        </p:nvSpPr>
        <p:spPr>
          <a:xfrm>
            <a:off x="811447" y="2191582"/>
            <a:ext cx="3043930" cy="1554382"/>
          </a:xfrm>
          <a:custGeom>
            <a:avLst/>
            <a:gdLst/>
            <a:ahLst/>
            <a:cxnLst/>
            <a:rect l="l" t="t" r="r" b="b"/>
            <a:pathLst>
              <a:path w="251981" h="128674" extrusionOk="0">
                <a:moveTo>
                  <a:pt x="242407" y="0"/>
                </a:moveTo>
                <a:cubicBezTo>
                  <a:pt x="241206" y="7272"/>
                  <a:pt x="233167" y="11509"/>
                  <a:pt x="225829" y="11942"/>
                </a:cubicBezTo>
                <a:cubicBezTo>
                  <a:pt x="225254" y="11974"/>
                  <a:pt x="224679" y="11988"/>
                  <a:pt x="224104" y="11988"/>
                </a:cubicBezTo>
                <a:cubicBezTo>
                  <a:pt x="217350" y="11988"/>
                  <a:pt x="210643" y="9974"/>
                  <a:pt x="203880" y="9574"/>
                </a:cubicBezTo>
                <a:cubicBezTo>
                  <a:pt x="203168" y="9526"/>
                  <a:pt x="202448" y="9501"/>
                  <a:pt x="201723" y="9501"/>
                </a:cubicBezTo>
                <a:cubicBezTo>
                  <a:pt x="194941" y="9501"/>
                  <a:pt x="187811" y="11690"/>
                  <a:pt x="184466" y="17446"/>
                </a:cubicBezTo>
                <a:cubicBezTo>
                  <a:pt x="182364" y="21082"/>
                  <a:pt x="182164" y="25419"/>
                  <a:pt x="181464" y="29555"/>
                </a:cubicBezTo>
                <a:cubicBezTo>
                  <a:pt x="180763" y="33658"/>
                  <a:pt x="179162" y="38094"/>
                  <a:pt x="175493" y="40096"/>
                </a:cubicBezTo>
                <a:cubicBezTo>
                  <a:pt x="174076" y="40879"/>
                  <a:pt x="172574" y="41198"/>
                  <a:pt x="171029" y="41198"/>
                </a:cubicBezTo>
                <a:cubicBezTo>
                  <a:pt x="167042" y="41198"/>
                  <a:pt x="162770" y="39073"/>
                  <a:pt x="158948" y="37294"/>
                </a:cubicBezTo>
                <a:cubicBezTo>
                  <a:pt x="155278" y="35616"/>
                  <a:pt x="151036" y="34345"/>
                  <a:pt x="147047" y="34345"/>
                </a:cubicBezTo>
                <a:cubicBezTo>
                  <a:pt x="143821" y="34345"/>
                  <a:pt x="140760" y="35176"/>
                  <a:pt x="138300" y="37294"/>
                </a:cubicBezTo>
                <a:cubicBezTo>
                  <a:pt x="133763" y="41263"/>
                  <a:pt x="132462" y="48669"/>
                  <a:pt x="126825" y="50837"/>
                </a:cubicBezTo>
                <a:cubicBezTo>
                  <a:pt x="125845" y="51215"/>
                  <a:pt x="124865" y="51387"/>
                  <a:pt x="123893" y="51387"/>
                </a:cubicBezTo>
                <a:cubicBezTo>
                  <a:pt x="119039" y="51387"/>
                  <a:pt x="114393" y="47111"/>
                  <a:pt x="111113" y="42998"/>
                </a:cubicBezTo>
                <a:cubicBezTo>
                  <a:pt x="106610" y="37394"/>
                  <a:pt x="102407" y="31490"/>
                  <a:pt x="98571" y="25419"/>
                </a:cubicBezTo>
                <a:cubicBezTo>
                  <a:pt x="95569" y="20649"/>
                  <a:pt x="92400" y="15411"/>
                  <a:pt x="87096" y="13443"/>
                </a:cubicBezTo>
                <a:cubicBezTo>
                  <a:pt x="85685" y="12919"/>
                  <a:pt x="84246" y="12678"/>
                  <a:pt x="82810" y="12678"/>
                </a:cubicBezTo>
                <a:cubicBezTo>
                  <a:pt x="76575" y="12678"/>
                  <a:pt x="70400" y="17213"/>
                  <a:pt x="66849" y="22717"/>
                </a:cubicBezTo>
                <a:cubicBezTo>
                  <a:pt x="62445" y="29455"/>
                  <a:pt x="60577" y="37494"/>
                  <a:pt x="56741" y="44566"/>
                </a:cubicBezTo>
                <a:cubicBezTo>
                  <a:pt x="53174" y="51111"/>
                  <a:pt x="46751" y="57079"/>
                  <a:pt x="39485" y="57079"/>
                </a:cubicBezTo>
                <a:cubicBezTo>
                  <a:pt x="38937" y="57079"/>
                  <a:pt x="38384" y="57045"/>
                  <a:pt x="37828" y="56975"/>
                </a:cubicBezTo>
                <a:cubicBezTo>
                  <a:pt x="31957" y="56274"/>
                  <a:pt x="27254" y="51771"/>
                  <a:pt x="21583" y="50303"/>
                </a:cubicBezTo>
                <a:cubicBezTo>
                  <a:pt x="20413" y="50005"/>
                  <a:pt x="19221" y="49863"/>
                  <a:pt x="18030" y="49863"/>
                </a:cubicBezTo>
                <a:cubicBezTo>
                  <a:pt x="10430" y="49863"/>
                  <a:pt x="2895" y="55632"/>
                  <a:pt x="1569" y="63246"/>
                </a:cubicBezTo>
                <a:cubicBezTo>
                  <a:pt x="1" y="72252"/>
                  <a:pt x="1" y="87396"/>
                  <a:pt x="4037" y="95602"/>
                </a:cubicBezTo>
                <a:cubicBezTo>
                  <a:pt x="8073" y="103775"/>
                  <a:pt x="16012" y="109946"/>
                  <a:pt x="24919" y="111780"/>
                </a:cubicBezTo>
                <a:cubicBezTo>
                  <a:pt x="27172" y="112239"/>
                  <a:pt x="29444" y="112436"/>
                  <a:pt x="31722" y="112436"/>
                </a:cubicBezTo>
                <a:cubicBezTo>
                  <a:pt x="38886" y="112436"/>
                  <a:pt x="46120" y="110492"/>
                  <a:pt x="53105" y="108645"/>
                </a:cubicBezTo>
                <a:cubicBezTo>
                  <a:pt x="58392" y="107230"/>
                  <a:pt x="63711" y="106622"/>
                  <a:pt x="69056" y="106622"/>
                </a:cubicBezTo>
                <a:cubicBezTo>
                  <a:pt x="98107" y="106622"/>
                  <a:pt x="127910" y="124587"/>
                  <a:pt x="157380" y="128559"/>
                </a:cubicBezTo>
                <a:cubicBezTo>
                  <a:pt x="157942" y="128636"/>
                  <a:pt x="158504" y="128673"/>
                  <a:pt x="159066" y="128673"/>
                </a:cubicBezTo>
                <a:cubicBezTo>
                  <a:pt x="173786" y="128673"/>
                  <a:pt x="188311" y="103207"/>
                  <a:pt x="203173" y="103207"/>
                </a:cubicBezTo>
                <a:cubicBezTo>
                  <a:pt x="203219" y="103207"/>
                  <a:pt x="203266" y="103207"/>
                  <a:pt x="203313" y="103208"/>
                </a:cubicBezTo>
                <a:cubicBezTo>
                  <a:pt x="203649" y="103213"/>
                  <a:pt x="203986" y="103215"/>
                  <a:pt x="204323" y="103215"/>
                </a:cubicBezTo>
                <a:cubicBezTo>
                  <a:pt x="219484" y="103215"/>
                  <a:pt x="235724" y="98058"/>
                  <a:pt x="244175" y="85495"/>
                </a:cubicBezTo>
                <a:cubicBezTo>
                  <a:pt x="251180" y="75088"/>
                  <a:pt x="251580" y="61678"/>
                  <a:pt x="251747" y="49102"/>
                </a:cubicBezTo>
                <a:cubicBezTo>
                  <a:pt x="251981" y="32190"/>
                  <a:pt x="250646" y="14778"/>
                  <a:pt x="242407" y="0"/>
                </a:cubicBezTo>
                <a:close/>
              </a:path>
            </a:pathLst>
          </a:custGeom>
          <a:solidFill>
            <a:srgbClr val="FFFFFF">
              <a:alpha val="2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txBox="1">
            <a:spLocks noGrp="1"/>
          </p:cNvSpPr>
          <p:nvPr>
            <p:ph type="ctrTitle"/>
          </p:nvPr>
        </p:nvSpPr>
        <p:spPr>
          <a:xfrm>
            <a:off x="1725587" y="215200"/>
            <a:ext cx="5727842" cy="782479"/>
          </a:xfrm>
          <a:prstGeom prst="rect">
            <a:avLst/>
          </a:prstGeom>
        </p:spPr>
        <p:txBody>
          <a:bodyPr spcFirstLastPara="1" wrap="square" lIns="91425" tIns="91425" rIns="91425" bIns="91425" anchor="b" anchorCtr="0">
            <a:noAutofit/>
          </a:bodyPr>
          <a:lstStyle/>
          <a:p>
            <a:pPr lvl="0" algn="ctr"/>
            <a:r>
              <a:rPr lang="en-IN" dirty="0"/>
              <a:t>Project Objective</a:t>
            </a:r>
            <a:endParaRPr dirty="0"/>
          </a:p>
        </p:txBody>
      </p:sp>
      <p:sp>
        <p:nvSpPr>
          <p:cNvPr id="69" name="Google Shape;69;p15"/>
          <p:cNvSpPr txBox="1">
            <a:spLocks noGrp="1"/>
          </p:cNvSpPr>
          <p:nvPr>
            <p:ph type="subTitle" idx="1"/>
          </p:nvPr>
        </p:nvSpPr>
        <p:spPr>
          <a:xfrm>
            <a:off x="4045321" y="1334189"/>
            <a:ext cx="4867982" cy="3594111"/>
          </a:xfrm>
          <a:prstGeom prst="rect">
            <a:avLst/>
          </a:prstGeom>
        </p:spPr>
        <p:txBody>
          <a:bodyPr spcFirstLastPara="1" wrap="square" lIns="91425" tIns="91425" rIns="91425" bIns="91425" anchor="t" anchorCtr="0">
            <a:noAutofit/>
          </a:bodyPr>
          <a:lstStyle/>
          <a:p>
            <a:pPr marL="0" lvl="0" indent="0"/>
            <a:endParaRPr lang="en-US" b="1" dirty="0"/>
          </a:p>
          <a:p>
            <a:pPr marL="285750" lvl="0" indent="-285750" eaLnBrk="0" fontAlgn="base" hangingPunct="0">
              <a:spcBef>
                <a:spcPct val="0"/>
              </a:spcBef>
              <a:spcAft>
                <a:spcPct val="0"/>
              </a:spcAft>
              <a:buClrTx/>
              <a:buSzTx/>
              <a:buFont typeface="Arial" panose="020B0604020202020204" pitchFamily="34" charset="0"/>
              <a:buChar char="•"/>
            </a:pPr>
            <a:r>
              <a:rPr lang="en-US" altLang="en-US" dirty="0">
                <a:solidFill>
                  <a:schemeClr val="tx1"/>
                </a:solidFill>
                <a:latin typeface="Arial" panose="020B0604020202020204" pitchFamily="34" charset="0"/>
              </a:rPr>
              <a:t>Analyze air quality trends of Indian cities using AQI data from 2020 to 2023</a:t>
            </a:r>
          </a:p>
          <a:p>
            <a:pPr marL="285750" lvl="0" indent="-285750" eaLnBrk="0" fontAlgn="base" hangingPunct="0">
              <a:spcBef>
                <a:spcPct val="0"/>
              </a:spcBef>
              <a:spcAft>
                <a:spcPct val="0"/>
              </a:spcAft>
              <a:buClrTx/>
              <a:buSzTx/>
              <a:buFont typeface="Arial" panose="020B0604020202020204" pitchFamily="34" charset="0"/>
              <a:buChar char="•"/>
            </a:pPr>
            <a:endParaRPr lang="en-US" altLang="en-US" dirty="0">
              <a:solidFill>
                <a:schemeClr val="tx1"/>
              </a:solidFill>
              <a:latin typeface="Arial" panose="020B0604020202020204" pitchFamily="34" charset="0"/>
            </a:endParaRPr>
          </a:p>
          <a:p>
            <a:pPr marL="285750" lvl="0" indent="-285750" eaLnBrk="0" fontAlgn="base" hangingPunct="0">
              <a:spcBef>
                <a:spcPct val="0"/>
              </a:spcBef>
              <a:spcAft>
                <a:spcPct val="0"/>
              </a:spcAft>
              <a:buClrTx/>
              <a:buSzTx/>
              <a:buFont typeface="Arial" panose="020B0604020202020204" pitchFamily="34" charset="0"/>
              <a:buChar char="•"/>
            </a:pPr>
            <a:r>
              <a:rPr lang="en-US" altLang="en-US" dirty="0">
                <a:solidFill>
                  <a:schemeClr val="tx1"/>
                </a:solidFill>
                <a:latin typeface="Arial" panose="020B0604020202020204" pitchFamily="34" charset="0"/>
              </a:rPr>
              <a:t>Identify the most polluted cities across these years</a:t>
            </a:r>
          </a:p>
          <a:p>
            <a:pPr marL="285750" lvl="0" indent="-285750" eaLnBrk="0" fontAlgn="base" hangingPunct="0">
              <a:spcBef>
                <a:spcPct val="0"/>
              </a:spcBef>
              <a:spcAft>
                <a:spcPct val="0"/>
              </a:spcAft>
              <a:buClrTx/>
              <a:buSzTx/>
              <a:buFont typeface="Arial" panose="020B0604020202020204" pitchFamily="34" charset="0"/>
              <a:buChar char="•"/>
            </a:pPr>
            <a:endParaRPr lang="en-US" altLang="en-US" dirty="0">
              <a:solidFill>
                <a:schemeClr val="tx1"/>
              </a:solidFill>
              <a:latin typeface="Arial" panose="020B0604020202020204" pitchFamily="34" charset="0"/>
            </a:endParaRPr>
          </a:p>
          <a:p>
            <a:pPr marL="285750" lvl="0" indent="-285750" eaLnBrk="0" fontAlgn="base" hangingPunct="0">
              <a:spcBef>
                <a:spcPct val="0"/>
              </a:spcBef>
              <a:spcAft>
                <a:spcPct val="0"/>
              </a:spcAft>
              <a:buClrTx/>
              <a:buSzTx/>
              <a:buFont typeface="Arial" panose="020B0604020202020204" pitchFamily="34" charset="0"/>
              <a:buChar char="•"/>
            </a:pPr>
            <a:r>
              <a:rPr lang="en-US" altLang="en-US" dirty="0">
                <a:solidFill>
                  <a:schemeClr val="tx1"/>
                </a:solidFill>
                <a:latin typeface="Arial" panose="020B0604020202020204" pitchFamily="34" charset="0"/>
              </a:rPr>
              <a:t>Visualize patterns and changes in AQI levels using data analytics tools</a:t>
            </a:r>
          </a:p>
          <a:p>
            <a:pPr marL="285750" lvl="0" indent="-285750" eaLnBrk="0" fontAlgn="base" hangingPunct="0">
              <a:spcBef>
                <a:spcPct val="0"/>
              </a:spcBef>
              <a:spcAft>
                <a:spcPct val="0"/>
              </a:spcAft>
              <a:buClrTx/>
              <a:buSzTx/>
              <a:buFont typeface="Arial" panose="020B0604020202020204" pitchFamily="34" charset="0"/>
              <a:buChar char="•"/>
            </a:pPr>
            <a:endParaRPr lang="en-US" altLang="en-US" dirty="0">
              <a:solidFill>
                <a:schemeClr val="tx1"/>
              </a:solidFill>
              <a:latin typeface="Arial" panose="020B0604020202020204" pitchFamily="34" charset="0"/>
            </a:endParaRPr>
          </a:p>
          <a:p>
            <a:pPr marL="285750" lvl="0" indent="-285750" eaLnBrk="0" fontAlgn="base" hangingPunct="0">
              <a:spcBef>
                <a:spcPct val="0"/>
              </a:spcBef>
              <a:spcAft>
                <a:spcPct val="0"/>
              </a:spcAft>
              <a:buClrTx/>
              <a:buSzTx/>
              <a:buFont typeface="Arial" panose="020B0604020202020204" pitchFamily="34" charset="0"/>
              <a:buChar char="•"/>
            </a:pPr>
            <a:r>
              <a:rPr lang="en-US" altLang="en-US" dirty="0">
                <a:solidFill>
                  <a:schemeClr val="tx1"/>
                </a:solidFill>
                <a:latin typeface="Arial" panose="020B0604020202020204" pitchFamily="34" charset="0"/>
              </a:rPr>
              <a:t>Derive meaningful insights for urban environmental awareness and action</a:t>
            </a:r>
          </a:p>
          <a:p>
            <a:pPr marL="0" lvl="0" indent="0"/>
            <a:endParaRPr b="1" dirty="0"/>
          </a:p>
        </p:txBody>
      </p:sp>
      <p:sp>
        <p:nvSpPr>
          <p:cNvPr id="102" name="Google Shape;102;p15"/>
          <p:cNvSpPr/>
          <p:nvPr/>
        </p:nvSpPr>
        <p:spPr>
          <a:xfrm>
            <a:off x="901950" y="3709500"/>
            <a:ext cx="2741700" cy="647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 name="Google Shape;145;p17">
            <a:extLst>
              <a:ext uri="{FF2B5EF4-FFF2-40B4-BE49-F238E27FC236}">
                <a16:creationId xmlns:a16="http://schemas.microsoft.com/office/drawing/2014/main" id="{CC047711-9A97-4B67-8D4F-D1D43F21C218}"/>
              </a:ext>
            </a:extLst>
          </p:cNvPr>
          <p:cNvGrpSpPr/>
          <p:nvPr/>
        </p:nvGrpSpPr>
        <p:grpSpPr>
          <a:xfrm>
            <a:off x="690223" y="1536578"/>
            <a:ext cx="2841516" cy="2820600"/>
            <a:chOff x="3140784" y="1346113"/>
            <a:chExt cx="2841516" cy="2820600"/>
          </a:xfrm>
        </p:grpSpPr>
        <p:sp>
          <p:nvSpPr>
            <p:cNvPr id="105" name="Google Shape;146;p17">
              <a:extLst>
                <a:ext uri="{FF2B5EF4-FFF2-40B4-BE49-F238E27FC236}">
                  <a16:creationId xmlns:a16="http://schemas.microsoft.com/office/drawing/2014/main" id="{C229B4A2-5DAA-453F-9B4F-CB94C1EC2CC5}"/>
                </a:ext>
              </a:extLst>
            </p:cNvPr>
            <p:cNvSpPr/>
            <p:nvPr/>
          </p:nvSpPr>
          <p:spPr>
            <a:xfrm>
              <a:off x="3161700" y="1346113"/>
              <a:ext cx="2820600" cy="2820600"/>
            </a:xfrm>
            <a:prstGeom prst="ellips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47;p17">
              <a:extLst>
                <a:ext uri="{FF2B5EF4-FFF2-40B4-BE49-F238E27FC236}">
                  <a16:creationId xmlns:a16="http://schemas.microsoft.com/office/drawing/2014/main" id="{614C98DF-D4D5-45AA-952C-9FD163F13845}"/>
                </a:ext>
              </a:extLst>
            </p:cNvPr>
            <p:cNvSpPr/>
            <p:nvPr/>
          </p:nvSpPr>
          <p:spPr>
            <a:xfrm>
              <a:off x="3140784" y="1993675"/>
              <a:ext cx="2820297" cy="1440184"/>
            </a:xfrm>
            <a:custGeom>
              <a:avLst/>
              <a:gdLst/>
              <a:ahLst/>
              <a:cxnLst/>
              <a:rect l="l" t="t" r="r" b="b"/>
              <a:pathLst>
                <a:path w="251981" h="128674" extrusionOk="0">
                  <a:moveTo>
                    <a:pt x="242407" y="0"/>
                  </a:moveTo>
                  <a:cubicBezTo>
                    <a:pt x="241206" y="7272"/>
                    <a:pt x="233167" y="11509"/>
                    <a:pt x="225829" y="11942"/>
                  </a:cubicBezTo>
                  <a:cubicBezTo>
                    <a:pt x="225254" y="11974"/>
                    <a:pt x="224679" y="11988"/>
                    <a:pt x="224104" y="11988"/>
                  </a:cubicBezTo>
                  <a:cubicBezTo>
                    <a:pt x="217350" y="11988"/>
                    <a:pt x="210643" y="9974"/>
                    <a:pt x="203880" y="9574"/>
                  </a:cubicBezTo>
                  <a:cubicBezTo>
                    <a:pt x="203168" y="9526"/>
                    <a:pt x="202448" y="9501"/>
                    <a:pt x="201723" y="9501"/>
                  </a:cubicBezTo>
                  <a:cubicBezTo>
                    <a:pt x="194941" y="9501"/>
                    <a:pt x="187811" y="11690"/>
                    <a:pt x="184466" y="17446"/>
                  </a:cubicBezTo>
                  <a:cubicBezTo>
                    <a:pt x="182364" y="21082"/>
                    <a:pt x="182164" y="25419"/>
                    <a:pt x="181464" y="29555"/>
                  </a:cubicBezTo>
                  <a:cubicBezTo>
                    <a:pt x="180763" y="33658"/>
                    <a:pt x="179162" y="38094"/>
                    <a:pt x="175493" y="40096"/>
                  </a:cubicBezTo>
                  <a:cubicBezTo>
                    <a:pt x="174076" y="40879"/>
                    <a:pt x="172574" y="41198"/>
                    <a:pt x="171029" y="41198"/>
                  </a:cubicBezTo>
                  <a:cubicBezTo>
                    <a:pt x="167042" y="41198"/>
                    <a:pt x="162770" y="39073"/>
                    <a:pt x="158948" y="37294"/>
                  </a:cubicBezTo>
                  <a:cubicBezTo>
                    <a:pt x="155278" y="35616"/>
                    <a:pt x="151036" y="34345"/>
                    <a:pt x="147047" y="34345"/>
                  </a:cubicBezTo>
                  <a:cubicBezTo>
                    <a:pt x="143821" y="34345"/>
                    <a:pt x="140760" y="35176"/>
                    <a:pt x="138300" y="37294"/>
                  </a:cubicBezTo>
                  <a:cubicBezTo>
                    <a:pt x="133763" y="41263"/>
                    <a:pt x="132462" y="48669"/>
                    <a:pt x="126825" y="50837"/>
                  </a:cubicBezTo>
                  <a:cubicBezTo>
                    <a:pt x="125845" y="51215"/>
                    <a:pt x="124865" y="51387"/>
                    <a:pt x="123893" y="51387"/>
                  </a:cubicBezTo>
                  <a:cubicBezTo>
                    <a:pt x="119039" y="51387"/>
                    <a:pt x="114393" y="47111"/>
                    <a:pt x="111113" y="42998"/>
                  </a:cubicBezTo>
                  <a:cubicBezTo>
                    <a:pt x="106610" y="37394"/>
                    <a:pt x="102407" y="31490"/>
                    <a:pt x="98571" y="25419"/>
                  </a:cubicBezTo>
                  <a:cubicBezTo>
                    <a:pt x="95569" y="20649"/>
                    <a:pt x="92400" y="15411"/>
                    <a:pt x="87096" y="13443"/>
                  </a:cubicBezTo>
                  <a:cubicBezTo>
                    <a:pt x="85685" y="12919"/>
                    <a:pt x="84246" y="12678"/>
                    <a:pt x="82810" y="12678"/>
                  </a:cubicBezTo>
                  <a:cubicBezTo>
                    <a:pt x="76575" y="12678"/>
                    <a:pt x="70400" y="17213"/>
                    <a:pt x="66849" y="22717"/>
                  </a:cubicBezTo>
                  <a:cubicBezTo>
                    <a:pt x="62445" y="29455"/>
                    <a:pt x="60577" y="37494"/>
                    <a:pt x="56741" y="44566"/>
                  </a:cubicBezTo>
                  <a:cubicBezTo>
                    <a:pt x="53174" y="51111"/>
                    <a:pt x="46751" y="57079"/>
                    <a:pt x="39485" y="57079"/>
                  </a:cubicBezTo>
                  <a:cubicBezTo>
                    <a:pt x="38937" y="57079"/>
                    <a:pt x="38384" y="57045"/>
                    <a:pt x="37828" y="56975"/>
                  </a:cubicBezTo>
                  <a:cubicBezTo>
                    <a:pt x="31957" y="56274"/>
                    <a:pt x="27254" y="51771"/>
                    <a:pt x="21583" y="50303"/>
                  </a:cubicBezTo>
                  <a:cubicBezTo>
                    <a:pt x="20413" y="50005"/>
                    <a:pt x="19221" y="49863"/>
                    <a:pt x="18030" y="49863"/>
                  </a:cubicBezTo>
                  <a:cubicBezTo>
                    <a:pt x="10430" y="49863"/>
                    <a:pt x="2895" y="55632"/>
                    <a:pt x="1569" y="63246"/>
                  </a:cubicBezTo>
                  <a:cubicBezTo>
                    <a:pt x="1" y="72252"/>
                    <a:pt x="1" y="87396"/>
                    <a:pt x="4037" y="95602"/>
                  </a:cubicBezTo>
                  <a:cubicBezTo>
                    <a:pt x="8073" y="103775"/>
                    <a:pt x="16012" y="109946"/>
                    <a:pt x="24919" y="111780"/>
                  </a:cubicBezTo>
                  <a:cubicBezTo>
                    <a:pt x="27172" y="112239"/>
                    <a:pt x="29444" y="112436"/>
                    <a:pt x="31722" y="112436"/>
                  </a:cubicBezTo>
                  <a:cubicBezTo>
                    <a:pt x="38886" y="112436"/>
                    <a:pt x="46120" y="110492"/>
                    <a:pt x="53105" y="108645"/>
                  </a:cubicBezTo>
                  <a:cubicBezTo>
                    <a:pt x="58392" y="107230"/>
                    <a:pt x="63711" y="106622"/>
                    <a:pt x="69056" y="106622"/>
                  </a:cubicBezTo>
                  <a:cubicBezTo>
                    <a:pt x="98107" y="106622"/>
                    <a:pt x="127910" y="124587"/>
                    <a:pt x="157380" y="128559"/>
                  </a:cubicBezTo>
                  <a:cubicBezTo>
                    <a:pt x="157942" y="128636"/>
                    <a:pt x="158504" y="128673"/>
                    <a:pt x="159066" y="128673"/>
                  </a:cubicBezTo>
                  <a:cubicBezTo>
                    <a:pt x="173786" y="128673"/>
                    <a:pt x="188311" y="103207"/>
                    <a:pt x="203173" y="103207"/>
                  </a:cubicBezTo>
                  <a:cubicBezTo>
                    <a:pt x="203219" y="103207"/>
                    <a:pt x="203266" y="103207"/>
                    <a:pt x="203313" y="103208"/>
                  </a:cubicBezTo>
                  <a:cubicBezTo>
                    <a:pt x="203649" y="103213"/>
                    <a:pt x="203986" y="103215"/>
                    <a:pt x="204323" y="103215"/>
                  </a:cubicBezTo>
                  <a:cubicBezTo>
                    <a:pt x="219484" y="103215"/>
                    <a:pt x="235724" y="98058"/>
                    <a:pt x="244175" y="85495"/>
                  </a:cubicBezTo>
                  <a:cubicBezTo>
                    <a:pt x="251180" y="75088"/>
                    <a:pt x="251580" y="61678"/>
                    <a:pt x="251747" y="49102"/>
                  </a:cubicBezTo>
                  <a:cubicBezTo>
                    <a:pt x="251981" y="32190"/>
                    <a:pt x="250646" y="14778"/>
                    <a:pt x="2424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 name="Google Shape;151;p17">
            <a:extLst>
              <a:ext uri="{FF2B5EF4-FFF2-40B4-BE49-F238E27FC236}">
                <a16:creationId xmlns:a16="http://schemas.microsoft.com/office/drawing/2014/main" id="{BD920752-23AD-483B-A2EF-F77B2CB9FC31}"/>
              </a:ext>
            </a:extLst>
          </p:cNvPr>
          <p:cNvGrpSpPr/>
          <p:nvPr/>
        </p:nvGrpSpPr>
        <p:grpSpPr>
          <a:xfrm>
            <a:off x="1154294" y="1921371"/>
            <a:ext cx="815634" cy="2435829"/>
            <a:chOff x="6252400" y="1954988"/>
            <a:chExt cx="640567" cy="1913005"/>
          </a:xfrm>
        </p:grpSpPr>
        <p:sp>
          <p:nvSpPr>
            <p:cNvPr id="108" name="Google Shape;152;p17">
              <a:extLst>
                <a:ext uri="{FF2B5EF4-FFF2-40B4-BE49-F238E27FC236}">
                  <a16:creationId xmlns:a16="http://schemas.microsoft.com/office/drawing/2014/main" id="{FE85C7A1-D09D-4D10-A89A-6C342F1373E3}"/>
                </a:ext>
              </a:extLst>
            </p:cNvPr>
            <p:cNvSpPr/>
            <p:nvPr/>
          </p:nvSpPr>
          <p:spPr>
            <a:xfrm>
              <a:off x="6343823" y="2312023"/>
              <a:ext cx="210356" cy="140237"/>
            </a:xfrm>
            <a:custGeom>
              <a:avLst/>
              <a:gdLst/>
              <a:ahLst/>
              <a:cxnLst/>
              <a:rect l="l" t="t" r="r" b="b"/>
              <a:pathLst>
                <a:path w="12510" h="8340" extrusionOk="0">
                  <a:moveTo>
                    <a:pt x="1" y="0"/>
                  </a:moveTo>
                  <a:lnTo>
                    <a:pt x="1" y="8340"/>
                  </a:lnTo>
                  <a:lnTo>
                    <a:pt x="12510" y="8340"/>
                  </a:lnTo>
                  <a:lnTo>
                    <a:pt x="12510" y="0"/>
                  </a:lnTo>
                  <a:close/>
                </a:path>
              </a:pathLst>
            </a:custGeom>
            <a:solidFill>
              <a:srgbClr val="7F92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53;p17">
              <a:extLst>
                <a:ext uri="{FF2B5EF4-FFF2-40B4-BE49-F238E27FC236}">
                  <a16:creationId xmlns:a16="http://schemas.microsoft.com/office/drawing/2014/main" id="{3EA34D10-BD10-4EA0-8EBE-7656B784EDDC}"/>
                </a:ext>
              </a:extLst>
            </p:cNvPr>
            <p:cNvSpPr/>
            <p:nvPr/>
          </p:nvSpPr>
          <p:spPr>
            <a:xfrm>
              <a:off x="6320837" y="2377652"/>
              <a:ext cx="257471" cy="42088"/>
            </a:xfrm>
            <a:custGeom>
              <a:avLst/>
              <a:gdLst/>
              <a:ahLst/>
              <a:cxnLst/>
              <a:rect l="l" t="t" r="r" b="b"/>
              <a:pathLst>
                <a:path w="15312" h="2503" extrusionOk="0">
                  <a:moveTo>
                    <a:pt x="0" y="0"/>
                  </a:moveTo>
                  <a:lnTo>
                    <a:pt x="0" y="2502"/>
                  </a:lnTo>
                  <a:lnTo>
                    <a:pt x="15311" y="2502"/>
                  </a:lnTo>
                  <a:lnTo>
                    <a:pt x="15311" y="0"/>
                  </a:lnTo>
                  <a:close/>
                </a:path>
              </a:pathLst>
            </a:custGeom>
            <a:solidFill>
              <a:srgbClr val="7F92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54;p17">
              <a:extLst>
                <a:ext uri="{FF2B5EF4-FFF2-40B4-BE49-F238E27FC236}">
                  <a16:creationId xmlns:a16="http://schemas.microsoft.com/office/drawing/2014/main" id="{85C2DE5B-0D63-46A6-B75F-3AF201388802}"/>
                </a:ext>
              </a:extLst>
            </p:cNvPr>
            <p:cNvSpPr/>
            <p:nvPr/>
          </p:nvSpPr>
          <p:spPr>
            <a:xfrm>
              <a:off x="6252400" y="1954988"/>
              <a:ext cx="478471" cy="622290"/>
            </a:xfrm>
            <a:custGeom>
              <a:avLst/>
              <a:gdLst/>
              <a:ahLst/>
              <a:cxnLst/>
              <a:rect l="l" t="t" r="r" b="b"/>
              <a:pathLst>
                <a:path w="28455" h="37008" extrusionOk="0">
                  <a:moveTo>
                    <a:pt x="20189" y="1"/>
                  </a:moveTo>
                  <a:cubicBezTo>
                    <a:pt x="19700" y="1"/>
                    <a:pt x="19210" y="82"/>
                    <a:pt x="18747" y="252"/>
                  </a:cubicBezTo>
                  <a:cubicBezTo>
                    <a:pt x="17680" y="652"/>
                    <a:pt x="16746" y="1486"/>
                    <a:pt x="15678" y="1753"/>
                  </a:cubicBezTo>
                  <a:cubicBezTo>
                    <a:pt x="15198" y="1893"/>
                    <a:pt x="14714" y="1944"/>
                    <a:pt x="14228" y="1944"/>
                  </a:cubicBezTo>
                  <a:cubicBezTo>
                    <a:pt x="13331" y="1944"/>
                    <a:pt x="12429" y="1773"/>
                    <a:pt x="11542" y="1686"/>
                  </a:cubicBezTo>
                  <a:cubicBezTo>
                    <a:pt x="11225" y="1648"/>
                    <a:pt x="10899" y="1626"/>
                    <a:pt x="10574" y="1626"/>
                  </a:cubicBezTo>
                  <a:cubicBezTo>
                    <a:pt x="9464" y="1626"/>
                    <a:pt x="8362" y="1887"/>
                    <a:pt x="7639" y="2687"/>
                  </a:cubicBezTo>
                  <a:cubicBezTo>
                    <a:pt x="6705" y="3754"/>
                    <a:pt x="6872" y="5389"/>
                    <a:pt x="7072" y="6857"/>
                  </a:cubicBezTo>
                  <a:cubicBezTo>
                    <a:pt x="7272" y="8258"/>
                    <a:pt x="7506" y="9892"/>
                    <a:pt x="6605" y="11026"/>
                  </a:cubicBezTo>
                  <a:cubicBezTo>
                    <a:pt x="5605" y="12327"/>
                    <a:pt x="3637" y="12427"/>
                    <a:pt x="2602" y="13695"/>
                  </a:cubicBezTo>
                  <a:cubicBezTo>
                    <a:pt x="1568" y="14996"/>
                    <a:pt x="1902" y="16864"/>
                    <a:pt x="2436" y="18431"/>
                  </a:cubicBezTo>
                  <a:cubicBezTo>
                    <a:pt x="3036" y="19999"/>
                    <a:pt x="3770" y="21600"/>
                    <a:pt x="3403" y="23235"/>
                  </a:cubicBezTo>
                  <a:cubicBezTo>
                    <a:pt x="3069" y="24836"/>
                    <a:pt x="1735" y="25937"/>
                    <a:pt x="968" y="27371"/>
                  </a:cubicBezTo>
                  <a:cubicBezTo>
                    <a:pt x="1" y="29373"/>
                    <a:pt x="267" y="31908"/>
                    <a:pt x="1568" y="33742"/>
                  </a:cubicBezTo>
                  <a:cubicBezTo>
                    <a:pt x="2869" y="35577"/>
                    <a:pt x="5038" y="36711"/>
                    <a:pt x="7239" y="36945"/>
                  </a:cubicBezTo>
                  <a:cubicBezTo>
                    <a:pt x="7590" y="36987"/>
                    <a:pt x="7943" y="37008"/>
                    <a:pt x="8296" y="37008"/>
                  </a:cubicBezTo>
                  <a:cubicBezTo>
                    <a:pt x="10165" y="37008"/>
                    <a:pt x="12056" y="36436"/>
                    <a:pt x="13710" y="35510"/>
                  </a:cubicBezTo>
                  <a:cubicBezTo>
                    <a:pt x="18447" y="32909"/>
                    <a:pt x="20549" y="27705"/>
                    <a:pt x="19581" y="22368"/>
                  </a:cubicBezTo>
                  <a:lnTo>
                    <a:pt x="19581" y="22368"/>
                  </a:lnTo>
                  <a:cubicBezTo>
                    <a:pt x="20198" y="22779"/>
                    <a:pt x="20919" y="22949"/>
                    <a:pt x="21651" y="22949"/>
                  </a:cubicBezTo>
                  <a:cubicBezTo>
                    <a:pt x="22226" y="22949"/>
                    <a:pt x="22808" y="22844"/>
                    <a:pt x="23351" y="22668"/>
                  </a:cubicBezTo>
                  <a:cubicBezTo>
                    <a:pt x="26453" y="21567"/>
                    <a:pt x="28454" y="17864"/>
                    <a:pt x="27620" y="14662"/>
                  </a:cubicBezTo>
                  <a:cubicBezTo>
                    <a:pt x="27387" y="13595"/>
                    <a:pt x="26853" y="12561"/>
                    <a:pt x="26920" y="11527"/>
                  </a:cubicBezTo>
                  <a:cubicBezTo>
                    <a:pt x="27020" y="10092"/>
                    <a:pt x="28121" y="8858"/>
                    <a:pt x="28121" y="7424"/>
                  </a:cubicBezTo>
                  <a:cubicBezTo>
                    <a:pt x="28121" y="6556"/>
                    <a:pt x="27687" y="5689"/>
                    <a:pt x="26953" y="5189"/>
                  </a:cubicBezTo>
                  <a:cubicBezTo>
                    <a:pt x="26513" y="4874"/>
                    <a:pt x="25955" y="4705"/>
                    <a:pt x="25402" y="4705"/>
                  </a:cubicBezTo>
                  <a:cubicBezTo>
                    <a:pt x="25075" y="4705"/>
                    <a:pt x="24749" y="4764"/>
                    <a:pt x="24451" y="4888"/>
                  </a:cubicBezTo>
                  <a:cubicBezTo>
                    <a:pt x="24551" y="3487"/>
                    <a:pt x="24018" y="1753"/>
                    <a:pt x="22850" y="886"/>
                  </a:cubicBezTo>
                  <a:cubicBezTo>
                    <a:pt x="22100" y="312"/>
                    <a:pt x="21146" y="1"/>
                    <a:pt x="20189" y="1"/>
                  </a:cubicBezTo>
                  <a:close/>
                </a:path>
              </a:pathLst>
            </a:custGeom>
            <a:solidFill>
              <a:srgbClr val="735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55;p17">
              <a:extLst>
                <a:ext uri="{FF2B5EF4-FFF2-40B4-BE49-F238E27FC236}">
                  <a16:creationId xmlns:a16="http://schemas.microsoft.com/office/drawing/2014/main" id="{8333ED4E-88E7-45E0-B848-3901F1D03961}"/>
                </a:ext>
              </a:extLst>
            </p:cNvPr>
            <p:cNvSpPr/>
            <p:nvPr/>
          </p:nvSpPr>
          <p:spPr>
            <a:xfrm>
              <a:off x="6443670" y="3220695"/>
              <a:ext cx="157624" cy="569894"/>
            </a:xfrm>
            <a:custGeom>
              <a:avLst/>
              <a:gdLst/>
              <a:ahLst/>
              <a:cxnLst/>
              <a:rect l="l" t="t" r="r" b="b"/>
              <a:pathLst>
                <a:path w="9374" h="33892" extrusionOk="0">
                  <a:moveTo>
                    <a:pt x="9374" y="0"/>
                  </a:moveTo>
                  <a:cubicBezTo>
                    <a:pt x="5504" y="1635"/>
                    <a:pt x="2102" y="3436"/>
                    <a:pt x="0" y="7039"/>
                  </a:cubicBezTo>
                  <a:cubicBezTo>
                    <a:pt x="167" y="15945"/>
                    <a:pt x="567" y="24751"/>
                    <a:pt x="734" y="33658"/>
                  </a:cubicBezTo>
                  <a:cubicBezTo>
                    <a:pt x="1668" y="33791"/>
                    <a:pt x="2402" y="33791"/>
                    <a:pt x="3336" y="33891"/>
                  </a:cubicBezTo>
                  <a:cubicBezTo>
                    <a:pt x="4670" y="22516"/>
                    <a:pt x="6672" y="11175"/>
                    <a:pt x="9374" y="0"/>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56;p17">
              <a:extLst>
                <a:ext uri="{FF2B5EF4-FFF2-40B4-BE49-F238E27FC236}">
                  <a16:creationId xmlns:a16="http://schemas.microsoft.com/office/drawing/2014/main" id="{69B69787-C4A6-4500-808A-8E62086B688C}"/>
                </a:ext>
              </a:extLst>
            </p:cNvPr>
            <p:cNvSpPr/>
            <p:nvPr/>
          </p:nvSpPr>
          <p:spPr>
            <a:xfrm>
              <a:off x="6444225" y="3762529"/>
              <a:ext cx="160432" cy="105464"/>
            </a:xfrm>
            <a:custGeom>
              <a:avLst/>
              <a:gdLst/>
              <a:ahLst/>
              <a:cxnLst/>
              <a:rect l="l" t="t" r="r" b="b"/>
              <a:pathLst>
                <a:path w="9541" h="6272" extrusionOk="0">
                  <a:moveTo>
                    <a:pt x="901" y="0"/>
                  </a:moveTo>
                  <a:cubicBezTo>
                    <a:pt x="168" y="734"/>
                    <a:pt x="1" y="1835"/>
                    <a:pt x="67" y="2836"/>
                  </a:cubicBezTo>
                  <a:cubicBezTo>
                    <a:pt x="168" y="3836"/>
                    <a:pt x="334" y="4970"/>
                    <a:pt x="301" y="5971"/>
                  </a:cubicBezTo>
                  <a:lnTo>
                    <a:pt x="1535" y="6071"/>
                  </a:lnTo>
                  <a:lnTo>
                    <a:pt x="1702" y="4170"/>
                  </a:lnTo>
                  <a:cubicBezTo>
                    <a:pt x="2469" y="5104"/>
                    <a:pt x="3570" y="5638"/>
                    <a:pt x="4704" y="5938"/>
                  </a:cubicBezTo>
                  <a:cubicBezTo>
                    <a:pt x="5838" y="6238"/>
                    <a:pt x="7039" y="6238"/>
                    <a:pt x="8207" y="6271"/>
                  </a:cubicBezTo>
                  <a:cubicBezTo>
                    <a:pt x="8540" y="6271"/>
                    <a:pt x="8874" y="6271"/>
                    <a:pt x="9141" y="6105"/>
                  </a:cubicBezTo>
                  <a:cubicBezTo>
                    <a:pt x="9374" y="5938"/>
                    <a:pt x="9541" y="5404"/>
                    <a:pt x="9307" y="5171"/>
                  </a:cubicBezTo>
                  <a:cubicBezTo>
                    <a:pt x="7640" y="5071"/>
                    <a:pt x="6272" y="3936"/>
                    <a:pt x="5004" y="2836"/>
                  </a:cubicBezTo>
                  <a:cubicBezTo>
                    <a:pt x="4304" y="2269"/>
                    <a:pt x="3637" y="1635"/>
                    <a:pt x="2903" y="1068"/>
                  </a:cubicBezTo>
                  <a:cubicBezTo>
                    <a:pt x="2369" y="601"/>
                    <a:pt x="1468" y="467"/>
                    <a:pt x="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57;p17">
              <a:extLst>
                <a:ext uri="{FF2B5EF4-FFF2-40B4-BE49-F238E27FC236}">
                  <a16:creationId xmlns:a16="http://schemas.microsoft.com/office/drawing/2014/main" id="{DF76DEB6-686D-4948-A21C-AD8624030386}"/>
                </a:ext>
              </a:extLst>
            </p:cNvPr>
            <p:cNvSpPr/>
            <p:nvPr/>
          </p:nvSpPr>
          <p:spPr>
            <a:xfrm>
              <a:off x="6565377" y="3190395"/>
              <a:ext cx="206993" cy="582236"/>
            </a:xfrm>
            <a:custGeom>
              <a:avLst/>
              <a:gdLst/>
              <a:ahLst/>
              <a:cxnLst/>
              <a:rect l="l" t="t" r="r" b="b"/>
              <a:pathLst>
                <a:path w="12310" h="34626" extrusionOk="0">
                  <a:moveTo>
                    <a:pt x="6405" y="1"/>
                  </a:moveTo>
                  <a:cubicBezTo>
                    <a:pt x="3303" y="2903"/>
                    <a:pt x="768" y="5738"/>
                    <a:pt x="1" y="9908"/>
                  </a:cubicBezTo>
                  <a:cubicBezTo>
                    <a:pt x="3170" y="18147"/>
                    <a:pt x="6606" y="26320"/>
                    <a:pt x="9808" y="34626"/>
                  </a:cubicBezTo>
                  <a:cubicBezTo>
                    <a:pt x="10742" y="34426"/>
                    <a:pt x="11409" y="34159"/>
                    <a:pt x="12310" y="33959"/>
                  </a:cubicBezTo>
                  <a:cubicBezTo>
                    <a:pt x="9641" y="22784"/>
                    <a:pt x="7640" y="11442"/>
                    <a:pt x="6405" y="1"/>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58;p17">
              <a:extLst>
                <a:ext uri="{FF2B5EF4-FFF2-40B4-BE49-F238E27FC236}">
                  <a16:creationId xmlns:a16="http://schemas.microsoft.com/office/drawing/2014/main" id="{3584777C-25F7-415E-B992-F9015A7F77E7}"/>
                </a:ext>
              </a:extLst>
            </p:cNvPr>
            <p:cNvSpPr/>
            <p:nvPr/>
          </p:nvSpPr>
          <p:spPr>
            <a:xfrm>
              <a:off x="6443670" y="3238082"/>
              <a:ext cx="152579" cy="227171"/>
            </a:xfrm>
            <a:custGeom>
              <a:avLst/>
              <a:gdLst/>
              <a:ahLst/>
              <a:cxnLst/>
              <a:rect l="l" t="t" r="r" b="b"/>
              <a:pathLst>
                <a:path w="9074" h="13510" extrusionOk="0">
                  <a:moveTo>
                    <a:pt x="7139" y="0"/>
                  </a:moveTo>
                  <a:cubicBezTo>
                    <a:pt x="4203" y="1435"/>
                    <a:pt x="1702" y="3136"/>
                    <a:pt x="0" y="6071"/>
                  </a:cubicBezTo>
                  <a:cubicBezTo>
                    <a:pt x="34" y="8573"/>
                    <a:pt x="134" y="11008"/>
                    <a:pt x="201" y="13510"/>
                  </a:cubicBezTo>
                  <a:cubicBezTo>
                    <a:pt x="2469" y="12843"/>
                    <a:pt x="4604" y="12009"/>
                    <a:pt x="6739" y="11008"/>
                  </a:cubicBezTo>
                  <a:cubicBezTo>
                    <a:pt x="7472" y="7439"/>
                    <a:pt x="8206" y="3903"/>
                    <a:pt x="9074" y="334"/>
                  </a:cubicBezTo>
                  <a:cubicBezTo>
                    <a:pt x="8406" y="234"/>
                    <a:pt x="7806" y="100"/>
                    <a:pt x="7139" y="0"/>
                  </a:cubicBezTo>
                  <a:close/>
                </a:path>
              </a:pathLst>
            </a:custGeom>
            <a:solidFill>
              <a:srgbClr val="E2A770">
                <a:alpha val="5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59;p17">
              <a:extLst>
                <a:ext uri="{FF2B5EF4-FFF2-40B4-BE49-F238E27FC236}">
                  <a16:creationId xmlns:a16="http://schemas.microsoft.com/office/drawing/2014/main" id="{0093853C-5C25-4AB4-A03C-771F5BD4704B}"/>
                </a:ext>
              </a:extLst>
            </p:cNvPr>
            <p:cNvSpPr/>
            <p:nvPr/>
          </p:nvSpPr>
          <p:spPr>
            <a:xfrm>
              <a:off x="6564822" y="3247616"/>
              <a:ext cx="128467" cy="161559"/>
            </a:xfrm>
            <a:custGeom>
              <a:avLst/>
              <a:gdLst/>
              <a:ahLst/>
              <a:cxnLst/>
              <a:rect l="l" t="t" r="r" b="b"/>
              <a:pathLst>
                <a:path w="7640" h="9608" extrusionOk="0">
                  <a:moveTo>
                    <a:pt x="3169" y="0"/>
                  </a:moveTo>
                  <a:cubicBezTo>
                    <a:pt x="1635" y="1868"/>
                    <a:pt x="501" y="3903"/>
                    <a:pt x="1" y="6438"/>
                  </a:cubicBezTo>
                  <a:cubicBezTo>
                    <a:pt x="434" y="7506"/>
                    <a:pt x="834" y="8540"/>
                    <a:pt x="1268" y="9607"/>
                  </a:cubicBezTo>
                  <a:cubicBezTo>
                    <a:pt x="3470" y="8506"/>
                    <a:pt x="5605" y="7239"/>
                    <a:pt x="7639" y="5838"/>
                  </a:cubicBezTo>
                  <a:cubicBezTo>
                    <a:pt x="7372" y="4170"/>
                    <a:pt x="7139" y="2402"/>
                    <a:pt x="6939" y="701"/>
                  </a:cubicBezTo>
                  <a:cubicBezTo>
                    <a:pt x="5671" y="434"/>
                    <a:pt x="4437" y="234"/>
                    <a:pt x="3169" y="0"/>
                  </a:cubicBezTo>
                  <a:close/>
                </a:path>
              </a:pathLst>
            </a:custGeom>
            <a:solidFill>
              <a:srgbClr val="E2A770">
                <a:alpha val="5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60;p17">
              <a:extLst>
                <a:ext uri="{FF2B5EF4-FFF2-40B4-BE49-F238E27FC236}">
                  <a16:creationId xmlns:a16="http://schemas.microsoft.com/office/drawing/2014/main" id="{F2075740-C9B6-4095-B37E-9B41C212150B}"/>
                </a:ext>
              </a:extLst>
            </p:cNvPr>
            <p:cNvSpPr/>
            <p:nvPr/>
          </p:nvSpPr>
          <p:spPr>
            <a:xfrm>
              <a:off x="6307368" y="2712509"/>
              <a:ext cx="462194" cy="667707"/>
            </a:xfrm>
            <a:custGeom>
              <a:avLst/>
              <a:gdLst/>
              <a:ahLst/>
              <a:cxnLst/>
              <a:rect l="l" t="t" r="r" b="b"/>
              <a:pathLst>
                <a:path w="27487" h="39709" extrusionOk="0">
                  <a:moveTo>
                    <a:pt x="21249" y="1"/>
                  </a:moveTo>
                  <a:cubicBezTo>
                    <a:pt x="16679" y="167"/>
                    <a:pt x="13077" y="701"/>
                    <a:pt x="8740" y="2202"/>
                  </a:cubicBezTo>
                  <a:cubicBezTo>
                    <a:pt x="4337" y="13977"/>
                    <a:pt x="1802" y="26653"/>
                    <a:pt x="1" y="39062"/>
                  </a:cubicBezTo>
                  <a:cubicBezTo>
                    <a:pt x="2615" y="39493"/>
                    <a:pt x="5254" y="39708"/>
                    <a:pt x="7887" y="39708"/>
                  </a:cubicBezTo>
                  <a:cubicBezTo>
                    <a:pt x="14624" y="39708"/>
                    <a:pt x="21323" y="38299"/>
                    <a:pt x="27487" y="35493"/>
                  </a:cubicBezTo>
                  <a:cubicBezTo>
                    <a:pt x="24685" y="23818"/>
                    <a:pt x="22617" y="11909"/>
                    <a:pt x="212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61;p17">
              <a:extLst>
                <a:ext uri="{FF2B5EF4-FFF2-40B4-BE49-F238E27FC236}">
                  <a16:creationId xmlns:a16="http://schemas.microsoft.com/office/drawing/2014/main" id="{09983E2F-11B0-4A76-BB43-306786AB886B}"/>
                </a:ext>
              </a:extLst>
            </p:cNvPr>
            <p:cNvSpPr/>
            <p:nvPr/>
          </p:nvSpPr>
          <p:spPr>
            <a:xfrm>
              <a:off x="6443670" y="2238154"/>
              <a:ext cx="274303" cy="567489"/>
            </a:xfrm>
            <a:custGeom>
              <a:avLst/>
              <a:gdLst/>
              <a:ahLst/>
              <a:cxnLst/>
              <a:rect l="l" t="t" r="r" b="b"/>
              <a:pathLst>
                <a:path w="16313" h="33749" extrusionOk="0">
                  <a:moveTo>
                    <a:pt x="6836" y="1"/>
                  </a:moveTo>
                  <a:cubicBezTo>
                    <a:pt x="5978" y="1"/>
                    <a:pt x="5123" y="434"/>
                    <a:pt x="4504" y="1024"/>
                  </a:cubicBezTo>
                  <a:cubicBezTo>
                    <a:pt x="3770" y="1692"/>
                    <a:pt x="3269" y="2559"/>
                    <a:pt x="2869" y="3493"/>
                  </a:cubicBezTo>
                  <a:cubicBezTo>
                    <a:pt x="968" y="7763"/>
                    <a:pt x="701" y="12599"/>
                    <a:pt x="701" y="17336"/>
                  </a:cubicBezTo>
                  <a:cubicBezTo>
                    <a:pt x="734" y="22039"/>
                    <a:pt x="1001" y="26776"/>
                    <a:pt x="0" y="31413"/>
                  </a:cubicBezTo>
                  <a:cubicBezTo>
                    <a:pt x="1410" y="32822"/>
                    <a:pt x="3206" y="33749"/>
                    <a:pt x="5230" y="33749"/>
                  </a:cubicBezTo>
                  <a:cubicBezTo>
                    <a:pt x="5266" y="33749"/>
                    <a:pt x="5302" y="33748"/>
                    <a:pt x="5338" y="33748"/>
                  </a:cubicBezTo>
                  <a:cubicBezTo>
                    <a:pt x="7372" y="33714"/>
                    <a:pt x="9340" y="33181"/>
                    <a:pt x="11275" y="32614"/>
                  </a:cubicBezTo>
                  <a:cubicBezTo>
                    <a:pt x="12409" y="32280"/>
                    <a:pt x="13677" y="31880"/>
                    <a:pt x="14244" y="30846"/>
                  </a:cubicBezTo>
                  <a:cubicBezTo>
                    <a:pt x="14577" y="30212"/>
                    <a:pt x="14577" y="29411"/>
                    <a:pt x="14577" y="28711"/>
                  </a:cubicBezTo>
                  <a:cubicBezTo>
                    <a:pt x="14511" y="24374"/>
                    <a:pt x="14477" y="20038"/>
                    <a:pt x="14411" y="15668"/>
                  </a:cubicBezTo>
                  <a:cubicBezTo>
                    <a:pt x="15678" y="14000"/>
                    <a:pt x="16312" y="11866"/>
                    <a:pt x="15978" y="9831"/>
                  </a:cubicBezTo>
                  <a:cubicBezTo>
                    <a:pt x="15578" y="7195"/>
                    <a:pt x="13877" y="5027"/>
                    <a:pt x="11976" y="3026"/>
                  </a:cubicBezTo>
                  <a:cubicBezTo>
                    <a:pt x="11509" y="2425"/>
                    <a:pt x="10975" y="1892"/>
                    <a:pt x="10408" y="1425"/>
                  </a:cubicBezTo>
                  <a:lnTo>
                    <a:pt x="10374" y="1391"/>
                  </a:lnTo>
                  <a:cubicBezTo>
                    <a:pt x="9407" y="657"/>
                    <a:pt x="8340" y="157"/>
                    <a:pt x="7172" y="24"/>
                  </a:cubicBezTo>
                  <a:cubicBezTo>
                    <a:pt x="7060" y="8"/>
                    <a:pt x="6948" y="1"/>
                    <a:pt x="6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62;p17">
              <a:extLst>
                <a:ext uri="{FF2B5EF4-FFF2-40B4-BE49-F238E27FC236}">
                  <a16:creationId xmlns:a16="http://schemas.microsoft.com/office/drawing/2014/main" id="{92D1701F-F7B2-4D2A-AE0C-BAB4D2EF718F}"/>
                </a:ext>
              </a:extLst>
            </p:cNvPr>
            <p:cNvSpPr/>
            <p:nvPr/>
          </p:nvSpPr>
          <p:spPr>
            <a:xfrm>
              <a:off x="6530049" y="2171802"/>
              <a:ext cx="68437" cy="104337"/>
            </a:xfrm>
            <a:custGeom>
              <a:avLst/>
              <a:gdLst/>
              <a:ahLst/>
              <a:cxnLst/>
              <a:rect l="l" t="t" r="r" b="b"/>
              <a:pathLst>
                <a:path w="4070" h="6205" extrusionOk="0">
                  <a:moveTo>
                    <a:pt x="0" y="0"/>
                  </a:moveTo>
                  <a:lnTo>
                    <a:pt x="0" y="0"/>
                  </a:lnTo>
                  <a:cubicBezTo>
                    <a:pt x="201" y="1601"/>
                    <a:pt x="434" y="3202"/>
                    <a:pt x="668" y="4804"/>
                  </a:cubicBezTo>
                  <a:cubicBezTo>
                    <a:pt x="1902" y="5304"/>
                    <a:pt x="2836" y="5704"/>
                    <a:pt x="4070" y="6205"/>
                  </a:cubicBezTo>
                  <a:cubicBezTo>
                    <a:pt x="3903" y="4503"/>
                    <a:pt x="3836" y="2669"/>
                    <a:pt x="3670" y="968"/>
                  </a:cubicBezTo>
                  <a:cubicBezTo>
                    <a:pt x="2402" y="834"/>
                    <a:pt x="1168" y="467"/>
                    <a:pt x="0" y="0"/>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63;p17">
              <a:extLst>
                <a:ext uri="{FF2B5EF4-FFF2-40B4-BE49-F238E27FC236}">
                  <a16:creationId xmlns:a16="http://schemas.microsoft.com/office/drawing/2014/main" id="{D7479EF8-C452-4A7C-87C1-1A076D732FAF}"/>
                </a:ext>
              </a:extLst>
            </p:cNvPr>
            <p:cNvSpPr/>
            <p:nvPr/>
          </p:nvSpPr>
          <p:spPr>
            <a:xfrm>
              <a:off x="6530049" y="2171802"/>
              <a:ext cx="67327" cy="86950"/>
            </a:xfrm>
            <a:custGeom>
              <a:avLst/>
              <a:gdLst/>
              <a:ahLst/>
              <a:cxnLst/>
              <a:rect l="l" t="t" r="r" b="b"/>
              <a:pathLst>
                <a:path w="4004" h="5171" extrusionOk="0">
                  <a:moveTo>
                    <a:pt x="0" y="0"/>
                  </a:moveTo>
                  <a:lnTo>
                    <a:pt x="0" y="0"/>
                  </a:lnTo>
                  <a:cubicBezTo>
                    <a:pt x="167" y="1034"/>
                    <a:pt x="267" y="2135"/>
                    <a:pt x="434" y="3169"/>
                  </a:cubicBezTo>
                  <a:cubicBezTo>
                    <a:pt x="1501" y="4036"/>
                    <a:pt x="2702" y="4704"/>
                    <a:pt x="4003" y="5171"/>
                  </a:cubicBezTo>
                  <a:cubicBezTo>
                    <a:pt x="3870" y="3803"/>
                    <a:pt x="3770" y="2335"/>
                    <a:pt x="3670" y="968"/>
                  </a:cubicBezTo>
                  <a:cubicBezTo>
                    <a:pt x="2402" y="834"/>
                    <a:pt x="1201" y="434"/>
                    <a:pt x="0" y="0"/>
                  </a:cubicBezTo>
                  <a:close/>
                </a:path>
              </a:pathLst>
            </a:custGeom>
            <a:solidFill>
              <a:srgbClr val="E2A770">
                <a:alpha val="5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64;p17">
              <a:extLst>
                <a:ext uri="{FF2B5EF4-FFF2-40B4-BE49-F238E27FC236}">
                  <a16:creationId xmlns:a16="http://schemas.microsoft.com/office/drawing/2014/main" id="{5626B6A4-C19E-4246-ACF9-FA25BC985EE2}"/>
                </a:ext>
              </a:extLst>
            </p:cNvPr>
            <p:cNvSpPr/>
            <p:nvPr/>
          </p:nvSpPr>
          <p:spPr>
            <a:xfrm>
              <a:off x="6486851" y="2029748"/>
              <a:ext cx="177835" cy="213853"/>
            </a:xfrm>
            <a:custGeom>
              <a:avLst/>
              <a:gdLst/>
              <a:ahLst/>
              <a:cxnLst/>
              <a:rect l="l" t="t" r="r" b="b"/>
              <a:pathLst>
                <a:path w="10576" h="12718" extrusionOk="0">
                  <a:moveTo>
                    <a:pt x="5449" y="1"/>
                  </a:moveTo>
                  <a:cubicBezTo>
                    <a:pt x="5231" y="1"/>
                    <a:pt x="5015" y="15"/>
                    <a:pt x="4804" y="42"/>
                  </a:cubicBezTo>
                  <a:cubicBezTo>
                    <a:pt x="2770" y="309"/>
                    <a:pt x="1002" y="2044"/>
                    <a:pt x="501" y="4078"/>
                  </a:cubicBezTo>
                  <a:cubicBezTo>
                    <a:pt x="1" y="6113"/>
                    <a:pt x="635" y="8315"/>
                    <a:pt x="2002" y="9916"/>
                  </a:cubicBezTo>
                  <a:cubicBezTo>
                    <a:pt x="3403" y="11484"/>
                    <a:pt x="5438" y="12451"/>
                    <a:pt x="7506" y="12718"/>
                  </a:cubicBezTo>
                  <a:cubicBezTo>
                    <a:pt x="9674" y="9983"/>
                    <a:pt x="10575" y="6280"/>
                    <a:pt x="9808" y="2878"/>
                  </a:cubicBezTo>
                  <a:cubicBezTo>
                    <a:pt x="9389" y="1024"/>
                    <a:pt x="7336" y="1"/>
                    <a:pt x="5449" y="1"/>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65;p17">
              <a:extLst>
                <a:ext uri="{FF2B5EF4-FFF2-40B4-BE49-F238E27FC236}">
                  <a16:creationId xmlns:a16="http://schemas.microsoft.com/office/drawing/2014/main" id="{8825BB3D-5897-4ADD-8F8F-D6255378242D}"/>
                </a:ext>
              </a:extLst>
            </p:cNvPr>
            <p:cNvSpPr/>
            <p:nvPr/>
          </p:nvSpPr>
          <p:spPr>
            <a:xfrm>
              <a:off x="6469464" y="2019036"/>
              <a:ext cx="209246" cy="199897"/>
            </a:xfrm>
            <a:custGeom>
              <a:avLst/>
              <a:gdLst/>
              <a:ahLst/>
              <a:cxnLst/>
              <a:rect l="l" t="t" r="r" b="b"/>
              <a:pathLst>
                <a:path w="12444" h="11888" extrusionOk="0">
                  <a:moveTo>
                    <a:pt x="6312" y="0"/>
                  </a:moveTo>
                  <a:cubicBezTo>
                    <a:pt x="6187" y="0"/>
                    <a:pt x="6063" y="4"/>
                    <a:pt x="5938" y="12"/>
                  </a:cubicBezTo>
                  <a:cubicBezTo>
                    <a:pt x="4170" y="112"/>
                    <a:pt x="2469" y="1046"/>
                    <a:pt x="1402" y="2514"/>
                  </a:cubicBezTo>
                  <a:cubicBezTo>
                    <a:pt x="368" y="3948"/>
                    <a:pt x="1" y="5850"/>
                    <a:pt x="334" y="7584"/>
                  </a:cubicBezTo>
                  <a:cubicBezTo>
                    <a:pt x="668" y="9352"/>
                    <a:pt x="1869" y="10886"/>
                    <a:pt x="3337" y="11887"/>
                  </a:cubicBezTo>
                  <a:cubicBezTo>
                    <a:pt x="3503" y="11253"/>
                    <a:pt x="3403" y="10586"/>
                    <a:pt x="3370" y="9919"/>
                  </a:cubicBezTo>
                  <a:cubicBezTo>
                    <a:pt x="2636" y="9285"/>
                    <a:pt x="2102" y="8418"/>
                    <a:pt x="1869" y="7451"/>
                  </a:cubicBezTo>
                  <a:cubicBezTo>
                    <a:pt x="1769" y="6850"/>
                    <a:pt x="1769" y="6116"/>
                    <a:pt x="2169" y="5616"/>
                  </a:cubicBezTo>
                  <a:cubicBezTo>
                    <a:pt x="2317" y="5468"/>
                    <a:pt x="2519" y="5320"/>
                    <a:pt x="2722" y="5320"/>
                  </a:cubicBezTo>
                  <a:cubicBezTo>
                    <a:pt x="2794" y="5320"/>
                    <a:pt x="2866" y="5339"/>
                    <a:pt x="2936" y="5383"/>
                  </a:cubicBezTo>
                  <a:cubicBezTo>
                    <a:pt x="3036" y="5416"/>
                    <a:pt x="3136" y="5549"/>
                    <a:pt x="3170" y="5683"/>
                  </a:cubicBezTo>
                  <a:cubicBezTo>
                    <a:pt x="3503" y="6383"/>
                    <a:pt x="3537" y="7251"/>
                    <a:pt x="3270" y="7951"/>
                  </a:cubicBezTo>
                  <a:cubicBezTo>
                    <a:pt x="3470" y="7951"/>
                    <a:pt x="3637" y="8018"/>
                    <a:pt x="3804" y="8018"/>
                  </a:cubicBezTo>
                  <a:cubicBezTo>
                    <a:pt x="3837" y="7451"/>
                    <a:pt x="3870" y="6917"/>
                    <a:pt x="3870" y="6383"/>
                  </a:cubicBezTo>
                  <a:cubicBezTo>
                    <a:pt x="4671" y="6016"/>
                    <a:pt x="5338" y="5383"/>
                    <a:pt x="5972" y="4782"/>
                  </a:cubicBezTo>
                  <a:cubicBezTo>
                    <a:pt x="7331" y="5569"/>
                    <a:pt x="8947" y="5981"/>
                    <a:pt x="10550" y="5981"/>
                  </a:cubicBezTo>
                  <a:cubicBezTo>
                    <a:pt x="11189" y="5981"/>
                    <a:pt x="11825" y="5916"/>
                    <a:pt x="12443" y="5783"/>
                  </a:cubicBezTo>
                  <a:cubicBezTo>
                    <a:pt x="12210" y="4248"/>
                    <a:pt x="11509" y="2581"/>
                    <a:pt x="10308" y="1513"/>
                  </a:cubicBezTo>
                  <a:cubicBezTo>
                    <a:pt x="9172" y="530"/>
                    <a:pt x="7753" y="0"/>
                    <a:pt x="6312" y="0"/>
                  </a:cubicBezTo>
                  <a:close/>
                </a:path>
              </a:pathLst>
            </a:custGeom>
            <a:solidFill>
              <a:srgbClr val="735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66;p17">
              <a:extLst>
                <a:ext uri="{FF2B5EF4-FFF2-40B4-BE49-F238E27FC236}">
                  <a16:creationId xmlns:a16="http://schemas.microsoft.com/office/drawing/2014/main" id="{8DFBB31B-7CF4-4966-A32E-96DEDD515EC5}"/>
                </a:ext>
              </a:extLst>
            </p:cNvPr>
            <p:cNvSpPr/>
            <p:nvPr/>
          </p:nvSpPr>
          <p:spPr>
            <a:xfrm>
              <a:off x="6563695" y="2163899"/>
              <a:ext cx="90885" cy="81099"/>
            </a:xfrm>
            <a:custGeom>
              <a:avLst/>
              <a:gdLst/>
              <a:ahLst/>
              <a:cxnLst/>
              <a:rect l="l" t="t" r="r" b="b"/>
              <a:pathLst>
                <a:path w="5405" h="4823" extrusionOk="0">
                  <a:moveTo>
                    <a:pt x="2878" y="1"/>
                  </a:moveTo>
                  <a:cubicBezTo>
                    <a:pt x="2080" y="1"/>
                    <a:pt x="1242" y="303"/>
                    <a:pt x="735" y="937"/>
                  </a:cubicBezTo>
                  <a:cubicBezTo>
                    <a:pt x="201" y="1538"/>
                    <a:pt x="1" y="2505"/>
                    <a:pt x="368" y="3272"/>
                  </a:cubicBezTo>
                  <a:cubicBezTo>
                    <a:pt x="635" y="3873"/>
                    <a:pt x="1235" y="4306"/>
                    <a:pt x="1802" y="4606"/>
                  </a:cubicBezTo>
                  <a:cubicBezTo>
                    <a:pt x="2062" y="4727"/>
                    <a:pt x="2346" y="4823"/>
                    <a:pt x="2619" y="4823"/>
                  </a:cubicBezTo>
                  <a:cubicBezTo>
                    <a:pt x="2800" y="4823"/>
                    <a:pt x="2976" y="4780"/>
                    <a:pt x="3136" y="4673"/>
                  </a:cubicBezTo>
                  <a:cubicBezTo>
                    <a:pt x="3370" y="4540"/>
                    <a:pt x="3470" y="4373"/>
                    <a:pt x="3603" y="4206"/>
                  </a:cubicBezTo>
                  <a:cubicBezTo>
                    <a:pt x="4204" y="3439"/>
                    <a:pt x="5038" y="2338"/>
                    <a:pt x="5238" y="1337"/>
                  </a:cubicBezTo>
                  <a:cubicBezTo>
                    <a:pt x="5405" y="504"/>
                    <a:pt x="3603" y="70"/>
                    <a:pt x="3003" y="3"/>
                  </a:cubicBezTo>
                  <a:cubicBezTo>
                    <a:pt x="2961" y="2"/>
                    <a:pt x="2920" y="1"/>
                    <a:pt x="2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67;p17">
              <a:extLst>
                <a:ext uri="{FF2B5EF4-FFF2-40B4-BE49-F238E27FC236}">
                  <a16:creationId xmlns:a16="http://schemas.microsoft.com/office/drawing/2014/main" id="{9F1DA02B-9024-41BF-A87C-F507E1E6D800}"/>
                </a:ext>
              </a:extLst>
            </p:cNvPr>
            <p:cNvSpPr/>
            <p:nvPr/>
          </p:nvSpPr>
          <p:spPr>
            <a:xfrm>
              <a:off x="6523878" y="2119069"/>
              <a:ext cx="66201" cy="63964"/>
            </a:xfrm>
            <a:custGeom>
              <a:avLst/>
              <a:gdLst/>
              <a:ahLst/>
              <a:cxnLst/>
              <a:rect l="l" t="t" r="r" b="b"/>
              <a:pathLst>
                <a:path w="3937" h="3804" extrusionOk="0">
                  <a:moveTo>
                    <a:pt x="0" y="1"/>
                  </a:moveTo>
                  <a:cubicBezTo>
                    <a:pt x="101" y="167"/>
                    <a:pt x="134" y="334"/>
                    <a:pt x="167" y="501"/>
                  </a:cubicBezTo>
                  <a:cubicBezTo>
                    <a:pt x="1602" y="1268"/>
                    <a:pt x="2769" y="2336"/>
                    <a:pt x="3570" y="3737"/>
                  </a:cubicBezTo>
                  <a:cubicBezTo>
                    <a:pt x="3603" y="3770"/>
                    <a:pt x="3636" y="3803"/>
                    <a:pt x="3736" y="3803"/>
                  </a:cubicBezTo>
                  <a:cubicBezTo>
                    <a:pt x="3736" y="3803"/>
                    <a:pt x="3770" y="3770"/>
                    <a:pt x="3803" y="3770"/>
                  </a:cubicBezTo>
                  <a:cubicBezTo>
                    <a:pt x="3937" y="3670"/>
                    <a:pt x="3937" y="3570"/>
                    <a:pt x="3903" y="3470"/>
                  </a:cubicBezTo>
                  <a:cubicBezTo>
                    <a:pt x="3036" y="1935"/>
                    <a:pt x="1635" y="734"/>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68;p17">
              <a:extLst>
                <a:ext uri="{FF2B5EF4-FFF2-40B4-BE49-F238E27FC236}">
                  <a16:creationId xmlns:a16="http://schemas.microsoft.com/office/drawing/2014/main" id="{DB80328B-64EF-4582-B4F4-7AF8F409F445}"/>
                </a:ext>
              </a:extLst>
            </p:cNvPr>
            <p:cNvSpPr/>
            <p:nvPr/>
          </p:nvSpPr>
          <p:spPr>
            <a:xfrm>
              <a:off x="6499193" y="2151035"/>
              <a:ext cx="81906" cy="65091"/>
            </a:xfrm>
            <a:custGeom>
              <a:avLst/>
              <a:gdLst/>
              <a:ahLst/>
              <a:cxnLst/>
              <a:rect l="l" t="t" r="r" b="b"/>
              <a:pathLst>
                <a:path w="4871" h="3871" extrusionOk="0">
                  <a:moveTo>
                    <a:pt x="234" y="1"/>
                  </a:moveTo>
                  <a:cubicBezTo>
                    <a:pt x="234" y="1"/>
                    <a:pt x="201" y="34"/>
                    <a:pt x="201" y="68"/>
                  </a:cubicBezTo>
                  <a:cubicBezTo>
                    <a:pt x="1" y="1269"/>
                    <a:pt x="735" y="2369"/>
                    <a:pt x="1569" y="2936"/>
                  </a:cubicBezTo>
                  <a:cubicBezTo>
                    <a:pt x="2536" y="3570"/>
                    <a:pt x="3703" y="3770"/>
                    <a:pt x="4604" y="3870"/>
                  </a:cubicBezTo>
                  <a:cubicBezTo>
                    <a:pt x="4737" y="3870"/>
                    <a:pt x="4838" y="3770"/>
                    <a:pt x="4838" y="3704"/>
                  </a:cubicBezTo>
                  <a:cubicBezTo>
                    <a:pt x="4871" y="3604"/>
                    <a:pt x="4771" y="3503"/>
                    <a:pt x="4671" y="3503"/>
                  </a:cubicBezTo>
                  <a:cubicBezTo>
                    <a:pt x="3770" y="3403"/>
                    <a:pt x="2669" y="3237"/>
                    <a:pt x="1769" y="2603"/>
                  </a:cubicBezTo>
                  <a:cubicBezTo>
                    <a:pt x="1202" y="2236"/>
                    <a:pt x="701" y="1535"/>
                    <a:pt x="568" y="768"/>
                  </a:cubicBezTo>
                  <a:cubicBezTo>
                    <a:pt x="434" y="535"/>
                    <a:pt x="334" y="268"/>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69;p17">
              <a:extLst>
                <a:ext uri="{FF2B5EF4-FFF2-40B4-BE49-F238E27FC236}">
                  <a16:creationId xmlns:a16="http://schemas.microsoft.com/office/drawing/2014/main" id="{35DCD591-78CC-47F7-8738-E0DA89BAB177}"/>
                </a:ext>
              </a:extLst>
            </p:cNvPr>
            <p:cNvSpPr/>
            <p:nvPr/>
          </p:nvSpPr>
          <p:spPr>
            <a:xfrm>
              <a:off x="6447033" y="2045083"/>
              <a:ext cx="248761" cy="169277"/>
            </a:xfrm>
            <a:custGeom>
              <a:avLst/>
              <a:gdLst/>
              <a:ahLst/>
              <a:cxnLst/>
              <a:rect l="l" t="t" r="r" b="b"/>
              <a:pathLst>
                <a:path w="14794" h="10067" extrusionOk="0">
                  <a:moveTo>
                    <a:pt x="4812" y="0"/>
                  </a:moveTo>
                  <a:cubicBezTo>
                    <a:pt x="4677" y="0"/>
                    <a:pt x="4541" y="10"/>
                    <a:pt x="4404" y="31"/>
                  </a:cubicBezTo>
                  <a:cubicBezTo>
                    <a:pt x="3103" y="231"/>
                    <a:pt x="2135" y="1465"/>
                    <a:pt x="1468" y="2633"/>
                  </a:cubicBezTo>
                  <a:cubicBezTo>
                    <a:pt x="868" y="3633"/>
                    <a:pt x="334" y="4701"/>
                    <a:pt x="167" y="5868"/>
                  </a:cubicBezTo>
                  <a:cubicBezTo>
                    <a:pt x="1" y="7036"/>
                    <a:pt x="234" y="8303"/>
                    <a:pt x="1035" y="9171"/>
                  </a:cubicBezTo>
                  <a:cubicBezTo>
                    <a:pt x="1550" y="9729"/>
                    <a:pt x="2329" y="10066"/>
                    <a:pt x="3085" y="10066"/>
                  </a:cubicBezTo>
                  <a:cubicBezTo>
                    <a:pt x="3503" y="10066"/>
                    <a:pt x="3914" y="9963"/>
                    <a:pt x="4270" y="9738"/>
                  </a:cubicBezTo>
                  <a:cubicBezTo>
                    <a:pt x="5971" y="8670"/>
                    <a:pt x="5671" y="5702"/>
                    <a:pt x="7473" y="4801"/>
                  </a:cubicBezTo>
                  <a:cubicBezTo>
                    <a:pt x="7896" y="4581"/>
                    <a:pt x="8364" y="4517"/>
                    <a:pt x="8848" y="4517"/>
                  </a:cubicBezTo>
                  <a:cubicBezTo>
                    <a:pt x="9394" y="4517"/>
                    <a:pt x="9960" y="4599"/>
                    <a:pt x="10508" y="4634"/>
                  </a:cubicBezTo>
                  <a:cubicBezTo>
                    <a:pt x="10517" y="4634"/>
                    <a:pt x="10526" y="4634"/>
                    <a:pt x="10535" y="4634"/>
                  </a:cubicBezTo>
                  <a:cubicBezTo>
                    <a:pt x="11722" y="4634"/>
                    <a:pt x="14794" y="2462"/>
                    <a:pt x="12509" y="1966"/>
                  </a:cubicBezTo>
                  <a:cubicBezTo>
                    <a:pt x="12373" y="1937"/>
                    <a:pt x="12235" y="1925"/>
                    <a:pt x="12096" y="1925"/>
                  </a:cubicBezTo>
                  <a:cubicBezTo>
                    <a:pt x="11591" y="1925"/>
                    <a:pt x="11079" y="2080"/>
                    <a:pt x="10608" y="2132"/>
                  </a:cubicBezTo>
                  <a:cubicBezTo>
                    <a:pt x="10579" y="2133"/>
                    <a:pt x="10549" y="2134"/>
                    <a:pt x="10520" y="2134"/>
                  </a:cubicBezTo>
                  <a:cubicBezTo>
                    <a:pt x="8466" y="2134"/>
                    <a:pt x="6800" y="0"/>
                    <a:pt x="4812" y="0"/>
                  </a:cubicBezTo>
                  <a:close/>
                </a:path>
              </a:pathLst>
            </a:custGeom>
            <a:solidFill>
              <a:srgbClr val="735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70;p17">
              <a:extLst>
                <a:ext uri="{FF2B5EF4-FFF2-40B4-BE49-F238E27FC236}">
                  <a16:creationId xmlns:a16="http://schemas.microsoft.com/office/drawing/2014/main" id="{5E4F5A95-53EF-4468-9B0B-9B0C3C1C6C56}"/>
                </a:ext>
              </a:extLst>
            </p:cNvPr>
            <p:cNvSpPr/>
            <p:nvPr/>
          </p:nvSpPr>
          <p:spPr>
            <a:xfrm>
              <a:off x="6717956" y="3749060"/>
              <a:ext cx="175011" cy="97611"/>
            </a:xfrm>
            <a:custGeom>
              <a:avLst/>
              <a:gdLst/>
              <a:ahLst/>
              <a:cxnLst/>
              <a:rect l="l" t="t" r="r" b="b"/>
              <a:pathLst>
                <a:path w="10408" h="5805" extrusionOk="0">
                  <a:moveTo>
                    <a:pt x="434" y="1"/>
                  </a:moveTo>
                  <a:lnTo>
                    <a:pt x="434" y="1"/>
                  </a:lnTo>
                  <a:cubicBezTo>
                    <a:pt x="0" y="935"/>
                    <a:pt x="200" y="2035"/>
                    <a:pt x="600" y="2936"/>
                  </a:cubicBezTo>
                  <a:cubicBezTo>
                    <a:pt x="1034" y="3903"/>
                    <a:pt x="1568" y="4837"/>
                    <a:pt x="1868" y="5805"/>
                  </a:cubicBezTo>
                  <a:lnTo>
                    <a:pt x="3069" y="5471"/>
                  </a:lnTo>
                  <a:lnTo>
                    <a:pt x="2602" y="3637"/>
                  </a:lnTo>
                  <a:lnTo>
                    <a:pt x="2602" y="3637"/>
                  </a:lnTo>
                  <a:cubicBezTo>
                    <a:pt x="3375" y="4126"/>
                    <a:pt x="4308" y="4317"/>
                    <a:pt x="5230" y="4317"/>
                  </a:cubicBezTo>
                  <a:cubicBezTo>
                    <a:pt x="5502" y="4317"/>
                    <a:pt x="5772" y="4301"/>
                    <a:pt x="6038" y="4270"/>
                  </a:cubicBezTo>
                  <a:cubicBezTo>
                    <a:pt x="7205" y="4137"/>
                    <a:pt x="8339" y="3770"/>
                    <a:pt x="9440" y="3403"/>
                  </a:cubicBezTo>
                  <a:cubicBezTo>
                    <a:pt x="9740" y="3270"/>
                    <a:pt x="10074" y="3136"/>
                    <a:pt x="10241" y="2903"/>
                  </a:cubicBezTo>
                  <a:cubicBezTo>
                    <a:pt x="10407" y="2636"/>
                    <a:pt x="10374" y="2069"/>
                    <a:pt x="10074" y="1969"/>
                  </a:cubicBezTo>
                  <a:cubicBezTo>
                    <a:pt x="9680" y="2086"/>
                    <a:pt x="9275" y="2136"/>
                    <a:pt x="8866" y="2136"/>
                  </a:cubicBezTo>
                  <a:cubicBezTo>
                    <a:pt x="7647" y="2136"/>
                    <a:pt x="6386" y="1693"/>
                    <a:pt x="5237" y="1268"/>
                  </a:cubicBezTo>
                  <a:cubicBezTo>
                    <a:pt x="4370" y="935"/>
                    <a:pt x="3536" y="601"/>
                    <a:pt x="2669" y="268"/>
                  </a:cubicBezTo>
                  <a:cubicBezTo>
                    <a:pt x="2001" y="34"/>
                    <a:pt x="1067" y="234"/>
                    <a:pt x="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71;p17">
              <a:extLst>
                <a:ext uri="{FF2B5EF4-FFF2-40B4-BE49-F238E27FC236}">
                  <a16:creationId xmlns:a16="http://schemas.microsoft.com/office/drawing/2014/main" id="{CF9457E9-3B4F-415D-AE6B-73CB06BCBBB1}"/>
                </a:ext>
              </a:extLst>
            </p:cNvPr>
            <p:cNvSpPr/>
            <p:nvPr/>
          </p:nvSpPr>
          <p:spPr>
            <a:xfrm>
              <a:off x="6384767" y="2769714"/>
              <a:ext cx="303477" cy="205311"/>
            </a:xfrm>
            <a:custGeom>
              <a:avLst/>
              <a:gdLst/>
              <a:ahLst/>
              <a:cxnLst/>
              <a:rect l="l" t="t" r="r" b="b"/>
              <a:pathLst>
                <a:path w="18048" h="12210" extrusionOk="0">
                  <a:moveTo>
                    <a:pt x="1902" y="1"/>
                  </a:moveTo>
                  <a:cubicBezTo>
                    <a:pt x="835" y="1"/>
                    <a:pt x="1" y="868"/>
                    <a:pt x="1" y="1936"/>
                  </a:cubicBezTo>
                  <a:lnTo>
                    <a:pt x="1" y="10308"/>
                  </a:lnTo>
                  <a:cubicBezTo>
                    <a:pt x="1" y="11376"/>
                    <a:pt x="868" y="12210"/>
                    <a:pt x="1902" y="12210"/>
                  </a:cubicBezTo>
                  <a:lnTo>
                    <a:pt x="16146" y="12210"/>
                  </a:lnTo>
                  <a:cubicBezTo>
                    <a:pt x="17213" y="12210"/>
                    <a:pt x="18047" y="11342"/>
                    <a:pt x="18047" y="10308"/>
                  </a:cubicBezTo>
                  <a:lnTo>
                    <a:pt x="18047" y="1936"/>
                  </a:lnTo>
                  <a:cubicBezTo>
                    <a:pt x="18047" y="835"/>
                    <a:pt x="17180" y="1"/>
                    <a:pt x="16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72;p17">
              <a:extLst>
                <a:ext uri="{FF2B5EF4-FFF2-40B4-BE49-F238E27FC236}">
                  <a16:creationId xmlns:a16="http://schemas.microsoft.com/office/drawing/2014/main" id="{1CA4B8A9-22EE-454B-B7CA-575937D20912}"/>
                </a:ext>
              </a:extLst>
            </p:cNvPr>
            <p:cNvSpPr/>
            <p:nvPr/>
          </p:nvSpPr>
          <p:spPr>
            <a:xfrm>
              <a:off x="6504809" y="2909330"/>
              <a:ext cx="85269" cy="97897"/>
            </a:xfrm>
            <a:custGeom>
              <a:avLst/>
              <a:gdLst/>
              <a:ahLst/>
              <a:cxnLst/>
              <a:rect l="l" t="t" r="r" b="b"/>
              <a:pathLst>
                <a:path w="5071" h="5822" extrusionOk="0">
                  <a:moveTo>
                    <a:pt x="834" y="0"/>
                  </a:moveTo>
                  <a:cubicBezTo>
                    <a:pt x="556" y="0"/>
                    <a:pt x="293" y="43"/>
                    <a:pt x="67" y="171"/>
                  </a:cubicBezTo>
                  <a:cubicBezTo>
                    <a:pt x="34" y="1171"/>
                    <a:pt x="0" y="2172"/>
                    <a:pt x="200" y="3139"/>
                  </a:cubicBezTo>
                  <a:cubicBezTo>
                    <a:pt x="401" y="4074"/>
                    <a:pt x="901" y="5041"/>
                    <a:pt x="1735" y="5608"/>
                  </a:cubicBezTo>
                  <a:cubicBezTo>
                    <a:pt x="1976" y="5762"/>
                    <a:pt x="2201" y="5822"/>
                    <a:pt x="2422" y="5822"/>
                  </a:cubicBezTo>
                  <a:cubicBezTo>
                    <a:pt x="2964" y="5822"/>
                    <a:pt x="3483" y="5464"/>
                    <a:pt x="4170" y="5274"/>
                  </a:cubicBezTo>
                  <a:cubicBezTo>
                    <a:pt x="4870" y="5041"/>
                    <a:pt x="5071" y="4107"/>
                    <a:pt x="4837" y="3440"/>
                  </a:cubicBezTo>
                  <a:cubicBezTo>
                    <a:pt x="4537" y="2706"/>
                    <a:pt x="3936" y="2272"/>
                    <a:pt x="3369" y="1805"/>
                  </a:cubicBezTo>
                  <a:cubicBezTo>
                    <a:pt x="2769" y="1338"/>
                    <a:pt x="2202" y="838"/>
                    <a:pt x="2002" y="137"/>
                  </a:cubicBezTo>
                  <a:cubicBezTo>
                    <a:pt x="1618" y="80"/>
                    <a:pt x="1211" y="0"/>
                    <a:pt x="834" y="0"/>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73;p17">
              <a:extLst>
                <a:ext uri="{FF2B5EF4-FFF2-40B4-BE49-F238E27FC236}">
                  <a16:creationId xmlns:a16="http://schemas.microsoft.com/office/drawing/2014/main" id="{8829AA9D-EAA8-4436-BA83-E6165FDD8C33}"/>
                </a:ext>
              </a:extLst>
            </p:cNvPr>
            <p:cNvSpPr/>
            <p:nvPr/>
          </p:nvSpPr>
          <p:spPr>
            <a:xfrm>
              <a:off x="6419557" y="2256499"/>
              <a:ext cx="148645" cy="681512"/>
            </a:xfrm>
            <a:custGeom>
              <a:avLst/>
              <a:gdLst/>
              <a:ahLst/>
              <a:cxnLst/>
              <a:rect l="l" t="t" r="r" b="b"/>
              <a:pathLst>
                <a:path w="8840" h="40530" extrusionOk="0">
                  <a:moveTo>
                    <a:pt x="5771" y="0"/>
                  </a:moveTo>
                  <a:cubicBezTo>
                    <a:pt x="2502" y="3903"/>
                    <a:pt x="934" y="8973"/>
                    <a:pt x="467" y="14010"/>
                  </a:cubicBezTo>
                  <a:cubicBezTo>
                    <a:pt x="0" y="19080"/>
                    <a:pt x="567" y="24151"/>
                    <a:pt x="1134" y="29154"/>
                  </a:cubicBezTo>
                  <a:cubicBezTo>
                    <a:pt x="1601" y="33191"/>
                    <a:pt x="2202" y="37494"/>
                    <a:pt x="4837" y="40529"/>
                  </a:cubicBezTo>
                  <a:cubicBezTo>
                    <a:pt x="5904" y="40362"/>
                    <a:pt x="7072" y="40129"/>
                    <a:pt x="7906" y="39495"/>
                  </a:cubicBezTo>
                  <a:cubicBezTo>
                    <a:pt x="5104" y="31122"/>
                    <a:pt x="4437" y="21782"/>
                    <a:pt x="6838" y="13276"/>
                  </a:cubicBezTo>
                  <a:cubicBezTo>
                    <a:pt x="7505" y="10908"/>
                    <a:pt x="8406" y="8573"/>
                    <a:pt x="8606" y="6138"/>
                  </a:cubicBezTo>
                  <a:cubicBezTo>
                    <a:pt x="8840" y="3669"/>
                    <a:pt x="7572" y="1668"/>
                    <a:pt x="5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74;p17">
              <a:extLst>
                <a:ext uri="{FF2B5EF4-FFF2-40B4-BE49-F238E27FC236}">
                  <a16:creationId xmlns:a16="http://schemas.microsoft.com/office/drawing/2014/main" id="{D893C3B2-01C8-41BF-BBAA-E6EFCA8BF4C1}"/>
                </a:ext>
              </a:extLst>
            </p:cNvPr>
            <p:cNvSpPr/>
            <p:nvPr/>
          </p:nvSpPr>
          <p:spPr>
            <a:xfrm>
              <a:off x="6625961" y="2187978"/>
              <a:ext cx="88077" cy="71481"/>
            </a:xfrm>
            <a:custGeom>
              <a:avLst/>
              <a:gdLst/>
              <a:ahLst/>
              <a:cxnLst/>
              <a:rect l="l" t="t" r="r" b="b"/>
              <a:pathLst>
                <a:path w="5238" h="4251" extrusionOk="0">
                  <a:moveTo>
                    <a:pt x="962" y="1"/>
                  </a:moveTo>
                  <a:cubicBezTo>
                    <a:pt x="723" y="1"/>
                    <a:pt x="486" y="54"/>
                    <a:pt x="334" y="206"/>
                  </a:cubicBezTo>
                  <a:cubicBezTo>
                    <a:pt x="0" y="506"/>
                    <a:pt x="0" y="1006"/>
                    <a:pt x="134" y="1407"/>
                  </a:cubicBezTo>
                  <a:cubicBezTo>
                    <a:pt x="367" y="2240"/>
                    <a:pt x="1068" y="2974"/>
                    <a:pt x="1902" y="3241"/>
                  </a:cubicBezTo>
                  <a:cubicBezTo>
                    <a:pt x="2781" y="3524"/>
                    <a:pt x="3276" y="4251"/>
                    <a:pt x="4083" y="4251"/>
                  </a:cubicBezTo>
                  <a:cubicBezTo>
                    <a:pt x="4133" y="4251"/>
                    <a:pt x="4184" y="4248"/>
                    <a:pt x="4237" y="4242"/>
                  </a:cubicBezTo>
                  <a:cubicBezTo>
                    <a:pt x="4637" y="4175"/>
                    <a:pt x="5238" y="3708"/>
                    <a:pt x="5204" y="3375"/>
                  </a:cubicBezTo>
                  <a:cubicBezTo>
                    <a:pt x="5037" y="2341"/>
                    <a:pt x="4237" y="1407"/>
                    <a:pt x="3303" y="1040"/>
                  </a:cubicBezTo>
                  <a:cubicBezTo>
                    <a:pt x="2569" y="806"/>
                    <a:pt x="2035" y="172"/>
                    <a:pt x="1335" y="39"/>
                  </a:cubicBezTo>
                  <a:cubicBezTo>
                    <a:pt x="1219" y="16"/>
                    <a:pt x="1090" y="1"/>
                    <a:pt x="962" y="1"/>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75;p17">
              <a:extLst>
                <a:ext uri="{FF2B5EF4-FFF2-40B4-BE49-F238E27FC236}">
                  <a16:creationId xmlns:a16="http://schemas.microsoft.com/office/drawing/2014/main" id="{2D7B6E58-12EE-41C1-B8ED-C1D095CAFA80}"/>
                </a:ext>
              </a:extLst>
            </p:cNvPr>
            <p:cNvSpPr/>
            <p:nvPr/>
          </p:nvSpPr>
          <p:spPr>
            <a:xfrm>
              <a:off x="6676440" y="2238390"/>
              <a:ext cx="109398" cy="232182"/>
            </a:xfrm>
            <a:custGeom>
              <a:avLst/>
              <a:gdLst/>
              <a:ahLst/>
              <a:cxnLst/>
              <a:rect l="l" t="t" r="r" b="b"/>
              <a:pathLst>
                <a:path w="6506" h="13808" extrusionOk="0">
                  <a:moveTo>
                    <a:pt x="2012" y="1"/>
                  </a:moveTo>
                  <a:cubicBezTo>
                    <a:pt x="1219" y="1"/>
                    <a:pt x="401" y="495"/>
                    <a:pt x="1" y="1211"/>
                  </a:cubicBezTo>
                  <a:cubicBezTo>
                    <a:pt x="701" y="3579"/>
                    <a:pt x="1502" y="6348"/>
                    <a:pt x="2202" y="8716"/>
                  </a:cubicBezTo>
                  <a:cubicBezTo>
                    <a:pt x="2002" y="8416"/>
                    <a:pt x="1802" y="8182"/>
                    <a:pt x="1568" y="7882"/>
                  </a:cubicBezTo>
                  <a:lnTo>
                    <a:pt x="1568" y="7882"/>
                  </a:lnTo>
                  <a:cubicBezTo>
                    <a:pt x="1835" y="8516"/>
                    <a:pt x="2035" y="9183"/>
                    <a:pt x="2135" y="9850"/>
                  </a:cubicBezTo>
                  <a:cubicBezTo>
                    <a:pt x="2302" y="11084"/>
                    <a:pt x="2169" y="12385"/>
                    <a:pt x="1702" y="13586"/>
                  </a:cubicBezTo>
                  <a:cubicBezTo>
                    <a:pt x="1835" y="13653"/>
                    <a:pt x="1969" y="13653"/>
                    <a:pt x="2069" y="13686"/>
                  </a:cubicBezTo>
                  <a:cubicBezTo>
                    <a:pt x="2470" y="13756"/>
                    <a:pt x="2879" y="13807"/>
                    <a:pt x="3279" y="13807"/>
                  </a:cubicBezTo>
                  <a:cubicBezTo>
                    <a:pt x="3645" y="13807"/>
                    <a:pt x="4002" y="13764"/>
                    <a:pt x="4337" y="13653"/>
                  </a:cubicBezTo>
                  <a:cubicBezTo>
                    <a:pt x="5638" y="13186"/>
                    <a:pt x="6372" y="11751"/>
                    <a:pt x="6405" y="10384"/>
                  </a:cubicBezTo>
                  <a:cubicBezTo>
                    <a:pt x="6505" y="8983"/>
                    <a:pt x="5905" y="7482"/>
                    <a:pt x="5505" y="6181"/>
                  </a:cubicBezTo>
                  <a:cubicBezTo>
                    <a:pt x="4804" y="4046"/>
                    <a:pt x="3670" y="1844"/>
                    <a:pt x="2402" y="43"/>
                  </a:cubicBezTo>
                  <a:cubicBezTo>
                    <a:pt x="2274" y="15"/>
                    <a:pt x="2143" y="1"/>
                    <a:pt x="2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176;p17">
            <a:extLst>
              <a:ext uri="{FF2B5EF4-FFF2-40B4-BE49-F238E27FC236}">
                <a16:creationId xmlns:a16="http://schemas.microsoft.com/office/drawing/2014/main" id="{86488124-6624-4E4B-AADA-CDE6FB0100FC}"/>
              </a:ext>
            </a:extLst>
          </p:cNvPr>
          <p:cNvGrpSpPr/>
          <p:nvPr/>
        </p:nvGrpSpPr>
        <p:grpSpPr>
          <a:xfrm>
            <a:off x="2210196" y="1985560"/>
            <a:ext cx="857042" cy="2369070"/>
            <a:chOff x="7310264" y="2005399"/>
            <a:chExt cx="673087" cy="1860575"/>
          </a:xfrm>
        </p:grpSpPr>
        <p:sp>
          <p:nvSpPr>
            <p:cNvPr id="133" name="Google Shape;177;p17">
              <a:extLst>
                <a:ext uri="{FF2B5EF4-FFF2-40B4-BE49-F238E27FC236}">
                  <a16:creationId xmlns:a16="http://schemas.microsoft.com/office/drawing/2014/main" id="{848915E1-FB3F-46F3-A59E-C171F97FFE5E}"/>
                </a:ext>
              </a:extLst>
            </p:cNvPr>
            <p:cNvSpPr/>
            <p:nvPr/>
          </p:nvSpPr>
          <p:spPr>
            <a:xfrm>
              <a:off x="7732051" y="2874052"/>
              <a:ext cx="115569" cy="90397"/>
            </a:xfrm>
            <a:custGeom>
              <a:avLst/>
              <a:gdLst/>
              <a:ahLst/>
              <a:cxnLst/>
              <a:rect l="l" t="t" r="r" b="b"/>
              <a:pathLst>
                <a:path w="6873" h="5376" extrusionOk="0">
                  <a:moveTo>
                    <a:pt x="1383" y="0"/>
                  </a:moveTo>
                  <a:cubicBezTo>
                    <a:pt x="1157" y="0"/>
                    <a:pt x="948" y="74"/>
                    <a:pt x="701" y="301"/>
                  </a:cubicBezTo>
                  <a:cubicBezTo>
                    <a:pt x="334" y="634"/>
                    <a:pt x="1" y="1201"/>
                    <a:pt x="301" y="1602"/>
                  </a:cubicBezTo>
                  <a:cubicBezTo>
                    <a:pt x="1168" y="2936"/>
                    <a:pt x="2369" y="4070"/>
                    <a:pt x="3770" y="4871"/>
                  </a:cubicBezTo>
                  <a:cubicBezTo>
                    <a:pt x="4204" y="5104"/>
                    <a:pt x="4704" y="5304"/>
                    <a:pt x="5204" y="5371"/>
                  </a:cubicBezTo>
                  <a:cubicBezTo>
                    <a:pt x="5246" y="5374"/>
                    <a:pt x="5287" y="5375"/>
                    <a:pt x="5330" y="5375"/>
                  </a:cubicBezTo>
                  <a:cubicBezTo>
                    <a:pt x="5802" y="5375"/>
                    <a:pt x="6330" y="5202"/>
                    <a:pt x="6605" y="4804"/>
                  </a:cubicBezTo>
                  <a:cubicBezTo>
                    <a:pt x="6839" y="4437"/>
                    <a:pt x="6872" y="3970"/>
                    <a:pt x="6806" y="3570"/>
                  </a:cubicBezTo>
                  <a:cubicBezTo>
                    <a:pt x="6672" y="2969"/>
                    <a:pt x="6038" y="2235"/>
                    <a:pt x="5438" y="2202"/>
                  </a:cubicBezTo>
                  <a:cubicBezTo>
                    <a:pt x="5538" y="1702"/>
                    <a:pt x="5138" y="1168"/>
                    <a:pt x="4637" y="1001"/>
                  </a:cubicBezTo>
                  <a:cubicBezTo>
                    <a:pt x="4137" y="868"/>
                    <a:pt x="3603" y="901"/>
                    <a:pt x="3103" y="868"/>
                  </a:cubicBezTo>
                  <a:cubicBezTo>
                    <a:pt x="2536" y="768"/>
                    <a:pt x="2002" y="567"/>
                    <a:pt x="1835" y="67"/>
                  </a:cubicBezTo>
                  <a:cubicBezTo>
                    <a:pt x="1669" y="29"/>
                    <a:pt x="1523" y="0"/>
                    <a:pt x="1383" y="0"/>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78;p17">
              <a:extLst>
                <a:ext uri="{FF2B5EF4-FFF2-40B4-BE49-F238E27FC236}">
                  <a16:creationId xmlns:a16="http://schemas.microsoft.com/office/drawing/2014/main" id="{5F00BF24-6EAC-4B91-B1B4-7A69073F45CA}"/>
                </a:ext>
              </a:extLst>
            </p:cNvPr>
            <p:cNvSpPr/>
            <p:nvPr/>
          </p:nvSpPr>
          <p:spPr>
            <a:xfrm>
              <a:off x="7493665" y="2241904"/>
              <a:ext cx="279919" cy="675341"/>
            </a:xfrm>
            <a:custGeom>
              <a:avLst/>
              <a:gdLst/>
              <a:ahLst/>
              <a:cxnLst/>
              <a:rect l="l" t="t" r="r" b="b"/>
              <a:pathLst>
                <a:path w="16647" h="40163" extrusionOk="0">
                  <a:moveTo>
                    <a:pt x="9441" y="1"/>
                  </a:moveTo>
                  <a:cubicBezTo>
                    <a:pt x="5672" y="3370"/>
                    <a:pt x="2736" y="7773"/>
                    <a:pt x="1402" y="12610"/>
                  </a:cubicBezTo>
                  <a:cubicBezTo>
                    <a:pt x="1" y="17480"/>
                    <a:pt x="301" y="22817"/>
                    <a:pt x="2469" y="27387"/>
                  </a:cubicBezTo>
                  <a:cubicBezTo>
                    <a:pt x="5005" y="32724"/>
                    <a:pt x="9808" y="36527"/>
                    <a:pt x="14445" y="40163"/>
                  </a:cubicBezTo>
                  <a:cubicBezTo>
                    <a:pt x="15412" y="39562"/>
                    <a:pt x="16246" y="38729"/>
                    <a:pt x="16646" y="37728"/>
                  </a:cubicBezTo>
                  <a:cubicBezTo>
                    <a:pt x="14178" y="35226"/>
                    <a:pt x="11976" y="32191"/>
                    <a:pt x="10508" y="28988"/>
                  </a:cubicBezTo>
                  <a:cubicBezTo>
                    <a:pt x="9074" y="25786"/>
                    <a:pt x="8340" y="22183"/>
                    <a:pt x="8841" y="18681"/>
                  </a:cubicBezTo>
                  <a:cubicBezTo>
                    <a:pt x="9308" y="15512"/>
                    <a:pt x="10775" y="12543"/>
                    <a:pt x="11476" y="9441"/>
                  </a:cubicBezTo>
                  <a:cubicBezTo>
                    <a:pt x="12176" y="6305"/>
                    <a:pt x="11843" y="2136"/>
                    <a:pt x="9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79;p17">
              <a:extLst>
                <a:ext uri="{FF2B5EF4-FFF2-40B4-BE49-F238E27FC236}">
                  <a16:creationId xmlns:a16="http://schemas.microsoft.com/office/drawing/2014/main" id="{A5EB6968-4BE9-4620-88BE-04F5E2CA0D12}"/>
                </a:ext>
              </a:extLst>
            </p:cNvPr>
            <p:cNvSpPr/>
            <p:nvPr/>
          </p:nvSpPr>
          <p:spPr>
            <a:xfrm>
              <a:off x="7493665" y="2241904"/>
              <a:ext cx="279919" cy="675341"/>
            </a:xfrm>
            <a:custGeom>
              <a:avLst/>
              <a:gdLst/>
              <a:ahLst/>
              <a:cxnLst/>
              <a:rect l="l" t="t" r="r" b="b"/>
              <a:pathLst>
                <a:path w="16647" h="40163" extrusionOk="0">
                  <a:moveTo>
                    <a:pt x="9441" y="1"/>
                  </a:moveTo>
                  <a:cubicBezTo>
                    <a:pt x="5672" y="3370"/>
                    <a:pt x="2736" y="7773"/>
                    <a:pt x="1402" y="12610"/>
                  </a:cubicBezTo>
                  <a:cubicBezTo>
                    <a:pt x="1" y="17480"/>
                    <a:pt x="301" y="22817"/>
                    <a:pt x="2469" y="27387"/>
                  </a:cubicBezTo>
                  <a:cubicBezTo>
                    <a:pt x="5005" y="32724"/>
                    <a:pt x="9808" y="36527"/>
                    <a:pt x="14445" y="40163"/>
                  </a:cubicBezTo>
                  <a:cubicBezTo>
                    <a:pt x="15412" y="39562"/>
                    <a:pt x="16246" y="38729"/>
                    <a:pt x="16646" y="37728"/>
                  </a:cubicBezTo>
                  <a:cubicBezTo>
                    <a:pt x="14178" y="35226"/>
                    <a:pt x="11976" y="32191"/>
                    <a:pt x="10508" y="28988"/>
                  </a:cubicBezTo>
                  <a:cubicBezTo>
                    <a:pt x="9074" y="25786"/>
                    <a:pt x="8340" y="22183"/>
                    <a:pt x="8841" y="18681"/>
                  </a:cubicBezTo>
                  <a:cubicBezTo>
                    <a:pt x="9308" y="15512"/>
                    <a:pt x="10775" y="12543"/>
                    <a:pt x="11476" y="9441"/>
                  </a:cubicBezTo>
                  <a:cubicBezTo>
                    <a:pt x="12176" y="6305"/>
                    <a:pt x="11843" y="2136"/>
                    <a:pt x="9441" y="1"/>
                  </a:cubicBezTo>
                  <a:close/>
                </a:path>
              </a:pathLst>
            </a:custGeom>
            <a:solidFill>
              <a:srgbClr val="000000">
                <a:alpha val="19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80;p17">
              <a:extLst>
                <a:ext uri="{FF2B5EF4-FFF2-40B4-BE49-F238E27FC236}">
                  <a16:creationId xmlns:a16="http://schemas.microsoft.com/office/drawing/2014/main" id="{152BF120-BDFD-4D86-B24D-75DEA529C1CD}"/>
                </a:ext>
              </a:extLst>
            </p:cNvPr>
            <p:cNvSpPr/>
            <p:nvPr/>
          </p:nvSpPr>
          <p:spPr>
            <a:xfrm>
              <a:off x="7619879" y="2278376"/>
              <a:ext cx="30301" cy="30301"/>
            </a:xfrm>
            <a:custGeom>
              <a:avLst/>
              <a:gdLst/>
              <a:ahLst/>
              <a:cxnLst/>
              <a:rect l="l" t="t" r="r" b="b"/>
              <a:pathLst>
                <a:path w="1802" h="1802" extrusionOk="0">
                  <a:moveTo>
                    <a:pt x="0" y="0"/>
                  </a:moveTo>
                  <a:lnTo>
                    <a:pt x="0" y="1801"/>
                  </a:lnTo>
                  <a:lnTo>
                    <a:pt x="1802" y="1801"/>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81;p17">
              <a:extLst>
                <a:ext uri="{FF2B5EF4-FFF2-40B4-BE49-F238E27FC236}">
                  <a16:creationId xmlns:a16="http://schemas.microsoft.com/office/drawing/2014/main" id="{2AC7170B-DFCC-4819-996C-B7EE78DB328F}"/>
                </a:ext>
              </a:extLst>
            </p:cNvPr>
            <p:cNvSpPr/>
            <p:nvPr/>
          </p:nvSpPr>
          <p:spPr>
            <a:xfrm>
              <a:off x="7559866" y="2329965"/>
              <a:ext cx="29746" cy="30317"/>
            </a:xfrm>
            <a:custGeom>
              <a:avLst/>
              <a:gdLst/>
              <a:ahLst/>
              <a:cxnLst/>
              <a:rect l="l" t="t" r="r" b="b"/>
              <a:pathLst>
                <a:path w="1769" h="1803" extrusionOk="0">
                  <a:moveTo>
                    <a:pt x="0" y="1"/>
                  </a:moveTo>
                  <a:lnTo>
                    <a:pt x="0"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82;p17">
              <a:extLst>
                <a:ext uri="{FF2B5EF4-FFF2-40B4-BE49-F238E27FC236}">
                  <a16:creationId xmlns:a16="http://schemas.microsoft.com/office/drawing/2014/main" id="{2B1F5ED0-A30F-492B-B5F7-5BF8FB238C33}"/>
                </a:ext>
              </a:extLst>
            </p:cNvPr>
            <p:cNvSpPr/>
            <p:nvPr/>
          </p:nvSpPr>
          <p:spPr>
            <a:xfrm>
              <a:off x="7619879" y="2329965"/>
              <a:ext cx="30301" cy="30317"/>
            </a:xfrm>
            <a:custGeom>
              <a:avLst/>
              <a:gdLst/>
              <a:ahLst/>
              <a:cxnLst/>
              <a:rect l="l" t="t" r="r" b="b"/>
              <a:pathLst>
                <a:path w="1802" h="1803" extrusionOk="0">
                  <a:moveTo>
                    <a:pt x="0" y="1"/>
                  </a:moveTo>
                  <a:lnTo>
                    <a:pt x="0"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83;p17">
              <a:extLst>
                <a:ext uri="{FF2B5EF4-FFF2-40B4-BE49-F238E27FC236}">
                  <a16:creationId xmlns:a16="http://schemas.microsoft.com/office/drawing/2014/main" id="{8AB2AADC-3E7D-4C19-A324-91CC901824E8}"/>
                </a:ext>
              </a:extLst>
            </p:cNvPr>
            <p:cNvSpPr/>
            <p:nvPr/>
          </p:nvSpPr>
          <p:spPr>
            <a:xfrm>
              <a:off x="7679891" y="2329965"/>
              <a:ext cx="29746" cy="30317"/>
            </a:xfrm>
            <a:custGeom>
              <a:avLst/>
              <a:gdLst/>
              <a:ahLst/>
              <a:cxnLst/>
              <a:rect l="l" t="t" r="r" b="b"/>
              <a:pathLst>
                <a:path w="1769" h="1803" extrusionOk="0">
                  <a:moveTo>
                    <a:pt x="1" y="1"/>
                  </a:moveTo>
                  <a:lnTo>
                    <a:pt x="1"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84;p17">
              <a:extLst>
                <a:ext uri="{FF2B5EF4-FFF2-40B4-BE49-F238E27FC236}">
                  <a16:creationId xmlns:a16="http://schemas.microsoft.com/office/drawing/2014/main" id="{6ABCF7F7-C8B5-4695-8C2A-7FE66C0A6BF6}"/>
                </a:ext>
              </a:extLst>
            </p:cNvPr>
            <p:cNvSpPr/>
            <p:nvPr/>
          </p:nvSpPr>
          <p:spPr>
            <a:xfrm>
              <a:off x="7799362" y="2329965"/>
              <a:ext cx="30301" cy="30317"/>
            </a:xfrm>
            <a:custGeom>
              <a:avLst/>
              <a:gdLst/>
              <a:ahLst/>
              <a:cxnLst/>
              <a:rect l="l" t="t" r="r" b="b"/>
              <a:pathLst>
                <a:path w="1802" h="1803"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85;p17">
              <a:extLst>
                <a:ext uri="{FF2B5EF4-FFF2-40B4-BE49-F238E27FC236}">
                  <a16:creationId xmlns:a16="http://schemas.microsoft.com/office/drawing/2014/main" id="{1A443C27-AFC5-43E2-B6EC-A68426AE3DBA}"/>
                </a:ext>
              </a:extLst>
            </p:cNvPr>
            <p:cNvSpPr/>
            <p:nvPr/>
          </p:nvSpPr>
          <p:spPr>
            <a:xfrm>
              <a:off x="7559866" y="2381570"/>
              <a:ext cx="29746" cy="29746"/>
            </a:xfrm>
            <a:custGeom>
              <a:avLst/>
              <a:gdLst/>
              <a:ahLst/>
              <a:cxnLst/>
              <a:rect l="l" t="t" r="r" b="b"/>
              <a:pathLst>
                <a:path w="1769" h="1769" extrusionOk="0">
                  <a:moveTo>
                    <a:pt x="0" y="1"/>
                  </a:moveTo>
                  <a:lnTo>
                    <a:pt x="0" y="1769"/>
                  </a:lnTo>
                  <a:lnTo>
                    <a:pt x="1768" y="1769"/>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86;p17">
              <a:extLst>
                <a:ext uri="{FF2B5EF4-FFF2-40B4-BE49-F238E27FC236}">
                  <a16:creationId xmlns:a16="http://schemas.microsoft.com/office/drawing/2014/main" id="{47C39ACD-58B2-4A4E-8C29-854C3F85D992}"/>
                </a:ext>
              </a:extLst>
            </p:cNvPr>
            <p:cNvSpPr/>
            <p:nvPr/>
          </p:nvSpPr>
          <p:spPr>
            <a:xfrm>
              <a:off x="7619879" y="2381570"/>
              <a:ext cx="30301" cy="29746"/>
            </a:xfrm>
            <a:custGeom>
              <a:avLst/>
              <a:gdLst/>
              <a:ahLst/>
              <a:cxnLst/>
              <a:rect l="l" t="t" r="r" b="b"/>
              <a:pathLst>
                <a:path w="1802" h="1769" extrusionOk="0">
                  <a:moveTo>
                    <a:pt x="0" y="1"/>
                  </a:moveTo>
                  <a:lnTo>
                    <a:pt x="0" y="1769"/>
                  </a:lnTo>
                  <a:lnTo>
                    <a:pt x="1802" y="1769"/>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87;p17">
              <a:extLst>
                <a:ext uri="{FF2B5EF4-FFF2-40B4-BE49-F238E27FC236}">
                  <a16:creationId xmlns:a16="http://schemas.microsoft.com/office/drawing/2014/main" id="{FB093824-31A1-476A-B9C2-2BCDBFB989F0}"/>
                </a:ext>
              </a:extLst>
            </p:cNvPr>
            <p:cNvSpPr/>
            <p:nvPr/>
          </p:nvSpPr>
          <p:spPr>
            <a:xfrm>
              <a:off x="7679891" y="2381570"/>
              <a:ext cx="29746" cy="29746"/>
            </a:xfrm>
            <a:custGeom>
              <a:avLst/>
              <a:gdLst/>
              <a:ahLst/>
              <a:cxnLst/>
              <a:rect l="l" t="t" r="r" b="b"/>
              <a:pathLst>
                <a:path w="1769" h="1769" extrusionOk="0">
                  <a:moveTo>
                    <a:pt x="1" y="1"/>
                  </a:moveTo>
                  <a:lnTo>
                    <a:pt x="1" y="1769"/>
                  </a:lnTo>
                  <a:lnTo>
                    <a:pt x="1768" y="1769"/>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88;p17">
              <a:extLst>
                <a:ext uri="{FF2B5EF4-FFF2-40B4-BE49-F238E27FC236}">
                  <a16:creationId xmlns:a16="http://schemas.microsoft.com/office/drawing/2014/main" id="{0603BE76-11CC-4FC8-944B-28256B065354}"/>
                </a:ext>
              </a:extLst>
            </p:cNvPr>
            <p:cNvSpPr/>
            <p:nvPr/>
          </p:nvSpPr>
          <p:spPr>
            <a:xfrm>
              <a:off x="7499836" y="2433176"/>
              <a:ext cx="30317" cy="30301"/>
            </a:xfrm>
            <a:custGeom>
              <a:avLst/>
              <a:gdLst/>
              <a:ahLst/>
              <a:cxnLst/>
              <a:rect l="l" t="t" r="r" b="b"/>
              <a:pathLst>
                <a:path w="1803" h="1802"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89;p17">
              <a:extLst>
                <a:ext uri="{FF2B5EF4-FFF2-40B4-BE49-F238E27FC236}">
                  <a16:creationId xmlns:a16="http://schemas.microsoft.com/office/drawing/2014/main" id="{5E800AA3-2DCD-4A7F-9A61-72C442DE6DDF}"/>
                </a:ext>
              </a:extLst>
            </p:cNvPr>
            <p:cNvSpPr/>
            <p:nvPr/>
          </p:nvSpPr>
          <p:spPr>
            <a:xfrm>
              <a:off x="7559866" y="2433176"/>
              <a:ext cx="29746" cy="30301"/>
            </a:xfrm>
            <a:custGeom>
              <a:avLst/>
              <a:gdLst/>
              <a:ahLst/>
              <a:cxnLst/>
              <a:rect l="l" t="t" r="r" b="b"/>
              <a:pathLst>
                <a:path w="1769" h="1802" extrusionOk="0">
                  <a:moveTo>
                    <a:pt x="0" y="1"/>
                  </a:moveTo>
                  <a:lnTo>
                    <a:pt x="0"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90;p17">
              <a:extLst>
                <a:ext uri="{FF2B5EF4-FFF2-40B4-BE49-F238E27FC236}">
                  <a16:creationId xmlns:a16="http://schemas.microsoft.com/office/drawing/2014/main" id="{E1DA72F7-3A3B-41B5-8558-3A4572897B34}"/>
                </a:ext>
              </a:extLst>
            </p:cNvPr>
            <p:cNvSpPr/>
            <p:nvPr/>
          </p:nvSpPr>
          <p:spPr>
            <a:xfrm>
              <a:off x="7619879" y="2433176"/>
              <a:ext cx="30301" cy="30301"/>
            </a:xfrm>
            <a:custGeom>
              <a:avLst/>
              <a:gdLst/>
              <a:ahLst/>
              <a:cxnLst/>
              <a:rect l="l" t="t" r="r" b="b"/>
              <a:pathLst>
                <a:path w="1802" h="1802" extrusionOk="0">
                  <a:moveTo>
                    <a:pt x="0" y="1"/>
                  </a:moveTo>
                  <a:lnTo>
                    <a:pt x="0"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91;p17">
              <a:extLst>
                <a:ext uri="{FF2B5EF4-FFF2-40B4-BE49-F238E27FC236}">
                  <a16:creationId xmlns:a16="http://schemas.microsoft.com/office/drawing/2014/main" id="{95FB3C8D-8C20-4E28-834A-6691510C00D4}"/>
                </a:ext>
              </a:extLst>
            </p:cNvPr>
            <p:cNvSpPr/>
            <p:nvPr/>
          </p:nvSpPr>
          <p:spPr>
            <a:xfrm>
              <a:off x="7679891" y="2433176"/>
              <a:ext cx="29746" cy="30301"/>
            </a:xfrm>
            <a:custGeom>
              <a:avLst/>
              <a:gdLst/>
              <a:ahLst/>
              <a:cxnLst/>
              <a:rect l="l" t="t" r="r" b="b"/>
              <a:pathLst>
                <a:path w="1769" h="1802" extrusionOk="0">
                  <a:moveTo>
                    <a:pt x="1" y="1"/>
                  </a:moveTo>
                  <a:lnTo>
                    <a:pt x="1"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92;p17">
              <a:extLst>
                <a:ext uri="{FF2B5EF4-FFF2-40B4-BE49-F238E27FC236}">
                  <a16:creationId xmlns:a16="http://schemas.microsoft.com/office/drawing/2014/main" id="{D436D947-6292-4AD2-90A8-79133F6BFD29}"/>
                </a:ext>
              </a:extLst>
            </p:cNvPr>
            <p:cNvSpPr/>
            <p:nvPr/>
          </p:nvSpPr>
          <p:spPr>
            <a:xfrm>
              <a:off x="7499836" y="2484227"/>
              <a:ext cx="30317" cy="30301"/>
            </a:xfrm>
            <a:custGeom>
              <a:avLst/>
              <a:gdLst/>
              <a:ahLst/>
              <a:cxnLst/>
              <a:rect l="l" t="t" r="r" b="b"/>
              <a:pathLst>
                <a:path w="1803" h="1802" extrusionOk="0">
                  <a:moveTo>
                    <a:pt x="1" y="0"/>
                  </a:moveTo>
                  <a:lnTo>
                    <a:pt x="1" y="1801"/>
                  </a:lnTo>
                  <a:lnTo>
                    <a:pt x="1802" y="1801"/>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93;p17">
              <a:extLst>
                <a:ext uri="{FF2B5EF4-FFF2-40B4-BE49-F238E27FC236}">
                  <a16:creationId xmlns:a16="http://schemas.microsoft.com/office/drawing/2014/main" id="{77D54F4E-9815-4DFC-A9EB-805B9CAEEFAC}"/>
                </a:ext>
              </a:extLst>
            </p:cNvPr>
            <p:cNvSpPr/>
            <p:nvPr/>
          </p:nvSpPr>
          <p:spPr>
            <a:xfrm>
              <a:off x="7559866" y="2484227"/>
              <a:ext cx="29746" cy="30301"/>
            </a:xfrm>
            <a:custGeom>
              <a:avLst/>
              <a:gdLst/>
              <a:ahLst/>
              <a:cxnLst/>
              <a:rect l="l" t="t" r="r" b="b"/>
              <a:pathLst>
                <a:path w="1769" h="1802" extrusionOk="0">
                  <a:moveTo>
                    <a:pt x="0" y="0"/>
                  </a:moveTo>
                  <a:lnTo>
                    <a:pt x="0" y="1801"/>
                  </a:lnTo>
                  <a:lnTo>
                    <a:pt x="1768" y="1801"/>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94;p17">
              <a:extLst>
                <a:ext uri="{FF2B5EF4-FFF2-40B4-BE49-F238E27FC236}">
                  <a16:creationId xmlns:a16="http://schemas.microsoft.com/office/drawing/2014/main" id="{0B9676CB-218C-495B-9921-0EF840D6F96A}"/>
                </a:ext>
              </a:extLst>
            </p:cNvPr>
            <p:cNvSpPr/>
            <p:nvPr/>
          </p:nvSpPr>
          <p:spPr>
            <a:xfrm>
              <a:off x="7619879" y="2484227"/>
              <a:ext cx="30301" cy="30301"/>
            </a:xfrm>
            <a:custGeom>
              <a:avLst/>
              <a:gdLst/>
              <a:ahLst/>
              <a:cxnLst/>
              <a:rect l="l" t="t" r="r" b="b"/>
              <a:pathLst>
                <a:path w="1802" h="1802" extrusionOk="0">
                  <a:moveTo>
                    <a:pt x="0" y="0"/>
                  </a:moveTo>
                  <a:lnTo>
                    <a:pt x="0" y="1801"/>
                  </a:lnTo>
                  <a:lnTo>
                    <a:pt x="1802" y="1801"/>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95;p17">
              <a:extLst>
                <a:ext uri="{FF2B5EF4-FFF2-40B4-BE49-F238E27FC236}">
                  <a16:creationId xmlns:a16="http://schemas.microsoft.com/office/drawing/2014/main" id="{88201386-8C77-4359-800A-709D73E4AD1F}"/>
                </a:ext>
              </a:extLst>
            </p:cNvPr>
            <p:cNvSpPr/>
            <p:nvPr/>
          </p:nvSpPr>
          <p:spPr>
            <a:xfrm>
              <a:off x="7679891" y="2484227"/>
              <a:ext cx="29746" cy="30301"/>
            </a:xfrm>
            <a:custGeom>
              <a:avLst/>
              <a:gdLst/>
              <a:ahLst/>
              <a:cxnLst/>
              <a:rect l="l" t="t" r="r" b="b"/>
              <a:pathLst>
                <a:path w="1769" h="1802" extrusionOk="0">
                  <a:moveTo>
                    <a:pt x="1" y="0"/>
                  </a:moveTo>
                  <a:lnTo>
                    <a:pt x="1" y="1801"/>
                  </a:lnTo>
                  <a:lnTo>
                    <a:pt x="1768" y="1801"/>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96;p17">
              <a:extLst>
                <a:ext uri="{FF2B5EF4-FFF2-40B4-BE49-F238E27FC236}">
                  <a16:creationId xmlns:a16="http://schemas.microsoft.com/office/drawing/2014/main" id="{D91939DF-FC1D-44D1-AD7E-725B4B4890BE}"/>
                </a:ext>
              </a:extLst>
            </p:cNvPr>
            <p:cNvSpPr/>
            <p:nvPr/>
          </p:nvSpPr>
          <p:spPr>
            <a:xfrm>
              <a:off x="7739904" y="2484227"/>
              <a:ext cx="30317" cy="30301"/>
            </a:xfrm>
            <a:custGeom>
              <a:avLst/>
              <a:gdLst/>
              <a:ahLst/>
              <a:cxnLst/>
              <a:rect l="l" t="t" r="r" b="b"/>
              <a:pathLst>
                <a:path w="1803" h="1802" extrusionOk="0">
                  <a:moveTo>
                    <a:pt x="1" y="0"/>
                  </a:moveTo>
                  <a:lnTo>
                    <a:pt x="1" y="1801"/>
                  </a:lnTo>
                  <a:lnTo>
                    <a:pt x="1802" y="1801"/>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97;p17">
              <a:extLst>
                <a:ext uri="{FF2B5EF4-FFF2-40B4-BE49-F238E27FC236}">
                  <a16:creationId xmlns:a16="http://schemas.microsoft.com/office/drawing/2014/main" id="{87B2701A-4B9A-491D-A03F-9BB83B2E768B}"/>
                </a:ext>
              </a:extLst>
            </p:cNvPr>
            <p:cNvSpPr/>
            <p:nvPr/>
          </p:nvSpPr>
          <p:spPr>
            <a:xfrm>
              <a:off x="7499836" y="2535832"/>
              <a:ext cx="30317" cy="30301"/>
            </a:xfrm>
            <a:custGeom>
              <a:avLst/>
              <a:gdLst/>
              <a:ahLst/>
              <a:cxnLst/>
              <a:rect l="l" t="t" r="r" b="b"/>
              <a:pathLst>
                <a:path w="1803" h="1802" extrusionOk="0">
                  <a:moveTo>
                    <a:pt x="1" y="0"/>
                  </a:moveTo>
                  <a:lnTo>
                    <a:pt x="1" y="1801"/>
                  </a:lnTo>
                  <a:lnTo>
                    <a:pt x="1802" y="1801"/>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98;p17">
              <a:extLst>
                <a:ext uri="{FF2B5EF4-FFF2-40B4-BE49-F238E27FC236}">
                  <a16:creationId xmlns:a16="http://schemas.microsoft.com/office/drawing/2014/main" id="{76B299B7-A862-4877-8D21-58E01F8D5F68}"/>
                </a:ext>
              </a:extLst>
            </p:cNvPr>
            <p:cNvSpPr/>
            <p:nvPr/>
          </p:nvSpPr>
          <p:spPr>
            <a:xfrm>
              <a:off x="7559866" y="2535832"/>
              <a:ext cx="29746" cy="30301"/>
            </a:xfrm>
            <a:custGeom>
              <a:avLst/>
              <a:gdLst/>
              <a:ahLst/>
              <a:cxnLst/>
              <a:rect l="l" t="t" r="r" b="b"/>
              <a:pathLst>
                <a:path w="1769" h="1802" extrusionOk="0">
                  <a:moveTo>
                    <a:pt x="0" y="0"/>
                  </a:moveTo>
                  <a:lnTo>
                    <a:pt x="0" y="1801"/>
                  </a:lnTo>
                  <a:lnTo>
                    <a:pt x="1768" y="1801"/>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99;p17">
              <a:extLst>
                <a:ext uri="{FF2B5EF4-FFF2-40B4-BE49-F238E27FC236}">
                  <a16:creationId xmlns:a16="http://schemas.microsoft.com/office/drawing/2014/main" id="{0E5680BA-2A62-4F38-B548-B6E6B5E4E78A}"/>
                </a:ext>
              </a:extLst>
            </p:cNvPr>
            <p:cNvSpPr/>
            <p:nvPr/>
          </p:nvSpPr>
          <p:spPr>
            <a:xfrm>
              <a:off x="7619879" y="2535832"/>
              <a:ext cx="30301" cy="30301"/>
            </a:xfrm>
            <a:custGeom>
              <a:avLst/>
              <a:gdLst/>
              <a:ahLst/>
              <a:cxnLst/>
              <a:rect l="l" t="t" r="r" b="b"/>
              <a:pathLst>
                <a:path w="1802" h="1802" extrusionOk="0">
                  <a:moveTo>
                    <a:pt x="0" y="0"/>
                  </a:moveTo>
                  <a:lnTo>
                    <a:pt x="0" y="1801"/>
                  </a:lnTo>
                  <a:lnTo>
                    <a:pt x="1802" y="1801"/>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00;p17">
              <a:extLst>
                <a:ext uri="{FF2B5EF4-FFF2-40B4-BE49-F238E27FC236}">
                  <a16:creationId xmlns:a16="http://schemas.microsoft.com/office/drawing/2014/main" id="{E5CC8D4D-010B-4AA9-BB8C-6F5C1A0CAF8A}"/>
                </a:ext>
              </a:extLst>
            </p:cNvPr>
            <p:cNvSpPr/>
            <p:nvPr/>
          </p:nvSpPr>
          <p:spPr>
            <a:xfrm>
              <a:off x="7679891" y="2535832"/>
              <a:ext cx="29746" cy="30301"/>
            </a:xfrm>
            <a:custGeom>
              <a:avLst/>
              <a:gdLst/>
              <a:ahLst/>
              <a:cxnLst/>
              <a:rect l="l" t="t" r="r" b="b"/>
              <a:pathLst>
                <a:path w="1769" h="1802" extrusionOk="0">
                  <a:moveTo>
                    <a:pt x="1" y="0"/>
                  </a:moveTo>
                  <a:lnTo>
                    <a:pt x="1" y="1801"/>
                  </a:lnTo>
                  <a:lnTo>
                    <a:pt x="1768" y="1801"/>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01;p17">
              <a:extLst>
                <a:ext uri="{FF2B5EF4-FFF2-40B4-BE49-F238E27FC236}">
                  <a16:creationId xmlns:a16="http://schemas.microsoft.com/office/drawing/2014/main" id="{4125610B-52FA-4CED-88DE-A5C0F3D08702}"/>
                </a:ext>
              </a:extLst>
            </p:cNvPr>
            <p:cNvSpPr/>
            <p:nvPr/>
          </p:nvSpPr>
          <p:spPr>
            <a:xfrm>
              <a:off x="7499836" y="2587421"/>
              <a:ext cx="30317" cy="30317"/>
            </a:xfrm>
            <a:custGeom>
              <a:avLst/>
              <a:gdLst/>
              <a:ahLst/>
              <a:cxnLst/>
              <a:rect l="l" t="t" r="r" b="b"/>
              <a:pathLst>
                <a:path w="1803" h="1803"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02;p17">
              <a:extLst>
                <a:ext uri="{FF2B5EF4-FFF2-40B4-BE49-F238E27FC236}">
                  <a16:creationId xmlns:a16="http://schemas.microsoft.com/office/drawing/2014/main" id="{5881A980-2860-489C-9652-648EBD7EAA85}"/>
                </a:ext>
              </a:extLst>
            </p:cNvPr>
            <p:cNvSpPr/>
            <p:nvPr/>
          </p:nvSpPr>
          <p:spPr>
            <a:xfrm>
              <a:off x="7559866" y="2587421"/>
              <a:ext cx="29746" cy="30317"/>
            </a:xfrm>
            <a:custGeom>
              <a:avLst/>
              <a:gdLst/>
              <a:ahLst/>
              <a:cxnLst/>
              <a:rect l="l" t="t" r="r" b="b"/>
              <a:pathLst>
                <a:path w="1769" h="1803" extrusionOk="0">
                  <a:moveTo>
                    <a:pt x="0" y="1"/>
                  </a:moveTo>
                  <a:lnTo>
                    <a:pt x="0"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03;p17">
              <a:extLst>
                <a:ext uri="{FF2B5EF4-FFF2-40B4-BE49-F238E27FC236}">
                  <a16:creationId xmlns:a16="http://schemas.microsoft.com/office/drawing/2014/main" id="{9A76FD5F-D117-4728-BDBB-04A07C56D2A6}"/>
                </a:ext>
              </a:extLst>
            </p:cNvPr>
            <p:cNvSpPr/>
            <p:nvPr/>
          </p:nvSpPr>
          <p:spPr>
            <a:xfrm>
              <a:off x="7619879" y="2587421"/>
              <a:ext cx="30301" cy="30317"/>
            </a:xfrm>
            <a:custGeom>
              <a:avLst/>
              <a:gdLst/>
              <a:ahLst/>
              <a:cxnLst/>
              <a:rect l="l" t="t" r="r" b="b"/>
              <a:pathLst>
                <a:path w="1802" h="1803" extrusionOk="0">
                  <a:moveTo>
                    <a:pt x="0" y="1"/>
                  </a:moveTo>
                  <a:lnTo>
                    <a:pt x="0"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04;p17">
              <a:extLst>
                <a:ext uri="{FF2B5EF4-FFF2-40B4-BE49-F238E27FC236}">
                  <a16:creationId xmlns:a16="http://schemas.microsoft.com/office/drawing/2014/main" id="{A15B7FB8-5FDA-47AF-AEC5-4E42927C0E66}"/>
                </a:ext>
              </a:extLst>
            </p:cNvPr>
            <p:cNvSpPr/>
            <p:nvPr/>
          </p:nvSpPr>
          <p:spPr>
            <a:xfrm>
              <a:off x="7499836" y="2638472"/>
              <a:ext cx="30317" cy="30301"/>
            </a:xfrm>
            <a:custGeom>
              <a:avLst/>
              <a:gdLst/>
              <a:ahLst/>
              <a:cxnLst/>
              <a:rect l="l" t="t" r="r" b="b"/>
              <a:pathLst>
                <a:path w="1803" h="1802" extrusionOk="0">
                  <a:moveTo>
                    <a:pt x="1" y="0"/>
                  </a:moveTo>
                  <a:lnTo>
                    <a:pt x="1" y="1802"/>
                  </a:lnTo>
                  <a:lnTo>
                    <a:pt x="1802" y="1802"/>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05;p17">
              <a:extLst>
                <a:ext uri="{FF2B5EF4-FFF2-40B4-BE49-F238E27FC236}">
                  <a16:creationId xmlns:a16="http://schemas.microsoft.com/office/drawing/2014/main" id="{D1BD788C-3DAF-438F-8F34-6FD6CA7C4632}"/>
                </a:ext>
              </a:extLst>
            </p:cNvPr>
            <p:cNvSpPr/>
            <p:nvPr/>
          </p:nvSpPr>
          <p:spPr>
            <a:xfrm>
              <a:off x="7559866" y="2638472"/>
              <a:ext cx="29746" cy="30301"/>
            </a:xfrm>
            <a:custGeom>
              <a:avLst/>
              <a:gdLst/>
              <a:ahLst/>
              <a:cxnLst/>
              <a:rect l="l" t="t" r="r" b="b"/>
              <a:pathLst>
                <a:path w="1769" h="1802" extrusionOk="0">
                  <a:moveTo>
                    <a:pt x="0" y="0"/>
                  </a:moveTo>
                  <a:lnTo>
                    <a:pt x="0" y="1802"/>
                  </a:lnTo>
                  <a:lnTo>
                    <a:pt x="1768" y="1802"/>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06;p17">
              <a:extLst>
                <a:ext uri="{FF2B5EF4-FFF2-40B4-BE49-F238E27FC236}">
                  <a16:creationId xmlns:a16="http://schemas.microsoft.com/office/drawing/2014/main" id="{5F45F176-C62E-41B6-90D4-C9CC2BE3E05E}"/>
                </a:ext>
              </a:extLst>
            </p:cNvPr>
            <p:cNvSpPr/>
            <p:nvPr/>
          </p:nvSpPr>
          <p:spPr>
            <a:xfrm>
              <a:off x="7619879" y="2638472"/>
              <a:ext cx="30301" cy="30301"/>
            </a:xfrm>
            <a:custGeom>
              <a:avLst/>
              <a:gdLst/>
              <a:ahLst/>
              <a:cxnLst/>
              <a:rect l="l" t="t" r="r" b="b"/>
              <a:pathLst>
                <a:path w="1802" h="1802" extrusionOk="0">
                  <a:moveTo>
                    <a:pt x="0" y="0"/>
                  </a:moveTo>
                  <a:lnTo>
                    <a:pt x="0" y="1802"/>
                  </a:lnTo>
                  <a:lnTo>
                    <a:pt x="1802" y="1802"/>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07;p17">
              <a:extLst>
                <a:ext uri="{FF2B5EF4-FFF2-40B4-BE49-F238E27FC236}">
                  <a16:creationId xmlns:a16="http://schemas.microsoft.com/office/drawing/2014/main" id="{1B0C1D28-18DD-4552-A84D-856EB83E1042}"/>
                </a:ext>
              </a:extLst>
            </p:cNvPr>
            <p:cNvSpPr/>
            <p:nvPr/>
          </p:nvSpPr>
          <p:spPr>
            <a:xfrm>
              <a:off x="7439824" y="2690632"/>
              <a:ext cx="30301" cy="30301"/>
            </a:xfrm>
            <a:custGeom>
              <a:avLst/>
              <a:gdLst/>
              <a:ahLst/>
              <a:cxnLst/>
              <a:rect l="l" t="t" r="r" b="b"/>
              <a:pathLst>
                <a:path w="1802" h="1802"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08;p17">
              <a:extLst>
                <a:ext uri="{FF2B5EF4-FFF2-40B4-BE49-F238E27FC236}">
                  <a16:creationId xmlns:a16="http://schemas.microsoft.com/office/drawing/2014/main" id="{1CC2DCE6-19DF-4060-8E09-65DCFF42830E}"/>
                </a:ext>
              </a:extLst>
            </p:cNvPr>
            <p:cNvSpPr/>
            <p:nvPr/>
          </p:nvSpPr>
          <p:spPr>
            <a:xfrm>
              <a:off x="7499836" y="2690632"/>
              <a:ext cx="30317" cy="30301"/>
            </a:xfrm>
            <a:custGeom>
              <a:avLst/>
              <a:gdLst/>
              <a:ahLst/>
              <a:cxnLst/>
              <a:rect l="l" t="t" r="r" b="b"/>
              <a:pathLst>
                <a:path w="1803" h="1802"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09;p17">
              <a:extLst>
                <a:ext uri="{FF2B5EF4-FFF2-40B4-BE49-F238E27FC236}">
                  <a16:creationId xmlns:a16="http://schemas.microsoft.com/office/drawing/2014/main" id="{F283B68B-688E-4E7D-8A3C-E35C68FBFFC8}"/>
                </a:ext>
              </a:extLst>
            </p:cNvPr>
            <p:cNvSpPr/>
            <p:nvPr/>
          </p:nvSpPr>
          <p:spPr>
            <a:xfrm>
              <a:off x="7559866" y="2690632"/>
              <a:ext cx="29746" cy="30301"/>
            </a:xfrm>
            <a:custGeom>
              <a:avLst/>
              <a:gdLst/>
              <a:ahLst/>
              <a:cxnLst/>
              <a:rect l="l" t="t" r="r" b="b"/>
              <a:pathLst>
                <a:path w="1769" h="1802" extrusionOk="0">
                  <a:moveTo>
                    <a:pt x="0" y="1"/>
                  </a:moveTo>
                  <a:lnTo>
                    <a:pt x="0"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10;p17">
              <a:extLst>
                <a:ext uri="{FF2B5EF4-FFF2-40B4-BE49-F238E27FC236}">
                  <a16:creationId xmlns:a16="http://schemas.microsoft.com/office/drawing/2014/main" id="{7EC7B7F1-9EC3-4EF2-B8FB-D32C982EADF0}"/>
                </a:ext>
              </a:extLst>
            </p:cNvPr>
            <p:cNvSpPr/>
            <p:nvPr/>
          </p:nvSpPr>
          <p:spPr>
            <a:xfrm>
              <a:off x="7619879" y="2690632"/>
              <a:ext cx="30301" cy="30301"/>
            </a:xfrm>
            <a:custGeom>
              <a:avLst/>
              <a:gdLst/>
              <a:ahLst/>
              <a:cxnLst/>
              <a:rect l="l" t="t" r="r" b="b"/>
              <a:pathLst>
                <a:path w="1802" h="1802" extrusionOk="0">
                  <a:moveTo>
                    <a:pt x="0" y="1"/>
                  </a:moveTo>
                  <a:lnTo>
                    <a:pt x="0"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11;p17">
              <a:extLst>
                <a:ext uri="{FF2B5EF4-FFF2-40B4-BE49-F238E27FC236}">
                  <a16:creationId xmlns:a16="http://schemas.microsoft.com/office/drawing/2014/main" id="{C07FB313-55BD-4D9C-A7BC-D97FE4F16FB9}"/>
                </a:ext>
              </a:extLst>
            </p:cNvPr>
            <p:cNvSpPr/>
            <p:nvPr/>
          </p:nvSpPr>
          <p:spPr>
            <a:xfrm>
              <a:off x="7439824" y="2741683"/>
              <a:ext cx="30301" cy="30301"/>
            </a:xfrm>
            <a:custGeom>
              <a:avLst/>
              <a:gdLst/>
              <a:ahLst/>
              <a:cxnLst/>
              <a:rect l="l" t="t" r="r" b="b"/>
              <a:pathLst>
                <a:path w="1802" h="1802" extrusionOk="0">
                  <a:moveTo>
                    <a:pt x="1" y="0"/>
                  </a:moveTo>
                  <a:lnTo>
                    <a:pt x="1" y="1801"/>
                  </a:lnTo>
                  <a:lnTo>
                    <a:pt x="1802" y="1801"/>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12;p17">
              <a:extLst>
                <a:ext uri="{FF2B5EF4-FFF2-40B4-BE49-F238E27FC236}">
                  <a16:creationId xmlns:a16="http://schemas.microsoft.com/office/drawing/2014/main" id="{E45AB856-63B2-4A93-9D3B-FA56E5F5B850}"/>
                </a:ext>
              </a:extLst>
            </p:cNvPr>
            <p:cNvSpPr/>
            <p:nvPr/>
          </p:nvSpPr>
          <p:spPr>
            <a:xfrm>
              <a:off x="7499836" y="2741683"/>
              <a:ext cx="30317" cy="30301"/>
            </a:xfrm>
            <a:custGeom>
              <a:avLst/>
              <a:gdLst/>
              <a:ahLst/>
              <a:cxnLst/>
              <a:rect l="l" t="t" r="r" b="b"/>
              <a:pathLst>
                <a:path w="1803" h="1802" extrusionOk="0">
                  <a:moveTo>
                    <a:pt x="1" y="0"/>
                  </a:moveTo>
                  <a:lnTo>
                    <a:pt x="1" y="1801"/>
                  </a:lnTo>
                  <a:lnTo>
                    <a:pt x="1802" y="1801"/>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13;p17">
              <a:extLst>
                <a:ext uri="{FF2B5EF4-FFF2-40B4-BE49-F238E27FC236}">
                  <a16:creationId xmlns:a16="http://schemas.microsoft.com/office/drawing/2014/main" id="{C2B2494D-0A87-4ACB-A2BA-BBA51C0A66E3}"/>
                </a:ext>
              </a:extLst>
            </p:cNvPr>
            <p:cNvSpPr/>
            <p:nvPr/>
          </p:nvSpPr>
          <p:spPr>
            <a:xfrm>
              <a:off x="7559866" y="2741683"/>
              <a:ext cx="29746" cy="30301"/>
            </a:xfrm>
            <a:custGeom>
              <a:avLst/>
              <a:gdLst/>
              <a:ahLst/>
              <a:cxnLst/>
              <a:rect l="l" t="t" r="r" b="b"/>
              <a:pathLst>
                <a:path w="1769" h="1802" extrusionOk="0">
                  <a:moveTo>
                    <a:pt x="0" y="0"/>
                  </a:moveTo>
                  <a:lnTo>
                    <a:pt x="0" y="1801"/>
                  </a:lnTo>
                  <a:lnTo>
                    <a:pt x="1768" y="1801"/>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14;p17">
              <a:extLst>
                <a:ext uri="{FF2B5EF4-FFF2-40B4-BE49-F238E27FC236}">
                  <a16:creationId xmlns:a16="http://schemas.microsoft.com/office/drawing/2014/main" id="{D74486C0-A2CF-43A7-9EFF-CDF25263F007}"/>
                </a:ext>
              </a:extLst>
            </p:cNvPr>
            <p:cNvSpPr/>
            <p:nvPr/>
          </p:nvSpPr>
          <p:spPr>
            <a:xfrm>
              <a:off x="7619879" y="2741683"/>
              <a:ext cx="30301" cy="30301"/>
            </a:xfrm>
            <a:custGeom>
              <a:avLst/>
              <a:gdLst/>
              <a:ahLst/>
              <a:cxnLst/>
              <a:rect l="l" t="t" r="r" b="b"/>
              <a:pathLst>
                <a:path w="1802" h="1802" extrusionOk="0">
                  <a:moveTo>
                    <a:pt x="0" y="0"/>
                  </a:moveTo>
                  <a:lnTo>
                    <a:pt x="0" y="1801"/>
                  </a:lnTo>
                  <a:lnTo>
                    <a:pt x="1802" y="1801"/>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15;p17">
              <a:extLst>
                <a:ext uri="{FF2B5EF4-FFF2-40B4-BE49-F238E27FC236}">
                  <a16:creationId xmlns:a16="http://schemas.microsoft.com/office/drawing/2014/main" id="{AA653E18-EEDC-4732-9909-C753C6792DF7}"/>
                </a:ext>
              </a:extLst>
            </p:cNvPr>
            <p:cNvSpPr/>
            <p:nvPr/>
          </p:nvSpPr>
          <p:spPr>
            <a:xfrm>
              <a:off x="7439824" y="2793843"/>
              <a:ext cx="30301" cy="30301"/>
            </a:xfrm>
            <a:custGeom>
              <a:avLst/>
              <a:gdLst/>
              <a:ahLst/>
              <a:cxnLst/>
              <a:rect l="l" t="t" r="r" b="b"/>
              <a:pathLst>
                <a:path w="1802" h="1802" extrusionOk="0">
                  <a:moveTo>
                    <a:pt x="1" y="0"/>
                  </a:moveTo>
                  <a:lnTo>
                    <a:pt x="1" y="1802"/>
                  </a:lnTo>
                  <a:lnTo>
                    <a:pt x="1802" y="1802"/>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16;p17">
              <a:extLst>
                <a:ext uri="{FF2B5EF4-FFF2-40B4-BE49-F238E27FC236}">
                  <a16:creationId xmlns:a16="http://schemas.microsoft.com/office/drawing/2014/main" id="{959CBA05-1382-48C3-ABDF-2B0C79BDAD67}"/>
                </a:ext>
              </a:extLst>
            </p:cNvPr>
            <p:cNvSpPr/>
            <p:nvPr/>
          </p:nvSpPr>
          <p:spPr>
            <a:xfrm>
              <a:off x="7499836" y="2793843"/>
              <a:ext cx="30317" cy="30301"/>
            </a:xfrm>
            <a:custGeom>
              <a:avLst/>
              <a:gdLst/>
              <a:ahLst/>
              <a:cxnLst/>
              <a:rect l="l" t="t" r="r" b="b"/>
              <a:pathLst>
                <a:path w="1803" h="1802" extrusionOk="0">
                  <a:moveTo>
                    <a:pt x="1" y="0"/>
                  </a:moveTo>
                  <a:lnTo>
                    <a:pt x="1" y="1802"/>
                  </a:lnTo>
                  <a:lnTo>
                    <a:pt x="1802" y="1802"/>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17;p17">
              <a:extLst>
                <a:ext uri="{FF2B5EF4-FFF2-40B4-BE49-F238E27FC236}">
                  <a16:creationId xmlns:a16="http://schemas.microsoft.com/office/drawing/2014/main" id="{A9092D64-4AA5-4FDD-8673-55E7399B5DFE}"/>
                </a:ext>
              </a:extLst>
            </p:cNvPr>
            <p:cNvSpPr/>
            <p:nvPr/>
          </p:nvSpPr>
          <p:spPr>
            <a:xfrm>
              <a:off x="7559866" y="2793843"/>
              <a:ext cx="29746" cy="30301"/>
            </a:xfrm>
            <a:custGeom>
              <a:avLst/>
              <a:gdLst/>
              <a:ahLst/>
              <a:cxnLst/>
              <a:rect l="l" t="t" r="r" b="b"/>
              <a:pathLst>
                <a:path w="1769" h="1802" extrusionOk="0">
                  <a:moveTo>
                    <a:pt x="0" y="0"/>
                  </a:moveTo>
                  <a:lnTo>
                    <a:pt x="0" y="1802"/>
                  </a:lnTo>
                  <a:lnTo>
                    <a:pt x="1768" y="1802"/>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18;p17">
              <a:extLst>
                <a:ext uri="{FF2B5EF4-FFF2-40B4-BE49-F238E27FC236}">
                  <a16:creationId xmlns:a16="http://schemas.microsoft.com/office/drawing/2014/main" id="{A9861F02-8D14-4A99-8CE1-3422646AD270}"/>
                </a:ext>
              </a:extLst>
            </p:cNvPr>
            <p:cNvSpPr/>
            <p:nvPr/>
          </p:nvSpPr>
          <p:spPr>
            <a:xfrm>
              <a:off x="7619879" y="2793843"/>
              <a:ext cx="30301" cy="30301"/>
            </a:xfrm>
            <a:custGeom>
              <a:avLst/>
              <a:gdLst/>
              <a:ahLst/>
              <a:cxnLst/>
              <a:rect l="l" t="t" r="r" b="b"/>
              <a:pathLst>
                <a:path w="1802" h="1802" extrusionOk="0">
                  <a:moveTo>
                    <a:pt x="0" y="0"/>
                  </a:moveTo>
                  <a:lnTo>
                    <a:pt x="0" y="1802"/>
                  </a:lnTo>
                  <a:lnTo>
                    <a:pt x="1802" y="1802"/>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19;p17">
              <a:extLst>
                <a:ext uri="{FF2B5EF4-FFF2-40B4-BE49-F238E27FC236}">
                  <a16:creationId xmlns:a16="http://schemas.microsoft.com/office/drawing/2014/main" id="{6EF70F78-CE53-487D-8723-FAFC546C0CE7}"/>
                </a:ext>
              </a:extLst>
            </p:cNvPr>
            <p:cNvSpPr/>
            <p:nvPr/>
          </p:nvSpPr>
          <p:spPr>
            <a:xfrm>
              <a:off x="7439824" y="2844877"/>
              <a:ext cx="30301" cy="30317"/>
            </a:xfrm>
            <a:custGeom>
              <a:avLst/>
              <a:gdLst/>
              <a:ahLst/>
              <a:cxnLst/>
              <a:rect l="l" t="t" r="r" b="b"/>
              <a:pathLst>
                <a:path w="1802" h="1803"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20;p17">
              <a:extLst>
                <a:ext uri="{FF2B5EF4-FFF2-40B4-BE49-F238E27FC236}">
                  <a16:creationId xmlns:a16="http://schemas.microsoft.com/office/drawing/2014/main" id="{F139F564-435F-4097-AD8C-37B7BA374C31}"/>
                </a:ext>
              </a:extLst>
            </p:cNvPr>
            <p:cNvSpPr/>
            <p:nvPr/>
          </p:nvSpPr>
          <p:spPr>
            <a:xfrm>
              <a:off x="7499836" y="2844877"/>
              <a:ext cx="30317" cy="30317"/>
            </a:xfrm>
            <a:custGeom>
              <a:avLst/>
              <a:gdLst/>
              <a:ahLst/>
              <a:cxnLst/>
              <a:rect l="l" t="t" r="r" b="b"/>
              <a:pathLst>
                <a:path w="1803" h="1803"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221;p17">
              <a:extLst>
                <a:ext uri="{FF2B5EF4-FFF2-40B4-BE49-F238E27FC236}">
                  <a16:creationId xmlns:a16="http://schemas.microsoft.com/office/drawing/2014/main" id="{A7768528-A946-446F-A56B-016D779C0CAC}"/>
                </a:ext>
              </a:extLst>
            </p:cNvPr>
            <p:cNvSpPr/>
            <p:nvPr/>
          </p:nvSpPr>
          <p:spPr>
            <a:xfrm>
              <a:off x="7559866" y="2844877"/>
              <a:ext cx="29746" cy="30317"/>
            </a:xfrm>
            <a:custGeom>
              <a:avLst/>
              <a:gdLst/>
              <a:ahLst/>
              <a:cxnLst/>
              <a:rect l="l" t="t" r="r" b="b"/>
              <a:pathLst>
                <a:path w="1769" h="1803" extrusionOk="0">
                  <a:moveTo>
                    <a:pt x="0" y="1"/>
                  </a:moveTo>
                  <a:lnTo>
                    <a:pt x="0"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222;p17">
              <a:extLst>
                <a:ext uri="{FF2B5EF4-FFF2-40B4-BE49-F238E27FC236}">
                  <a16:creationId xmlns:a16="http://schemas.microsoft.com/office/drawing/2014/main" id="{B4E9967F-C2F4-45DC-A82A-C0986E9D67E3}"/>
                </a:ext>
              </a:extLst>
            </p:cNvPr>
            <p:cNvSpPr/>
            <p:nvPr/>
          </p:nvSpPr>
          <p:spPr>
            <a:xfrm>
              <a:off x="7619879" y="2844877"/>
              <a:ext cx="30301" cy="30317"/>
            </a:xfrm>
            <a:custGeom>
              <a:avLst/>
              <a:gdLst/>
              <a:ahLst/>
              <a:cxnLst/>
              <a:rect l="l" t="t" r="r" b="b"/>
              <a:pathLst>
                <a:path w="1802" h="1803" extrusionOk="0">
                  <a:moveTo>
                    <a:pt x="0" y="1"/>
                  </a:moveTo>
                  <a:lnTo>
                    <a:pt x="0"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23;p17">
              <a:extLst>
                <a:ext uri="{FF2B5EF4-FFF2-40B4-BE49-F238E27FC236}">
                  <a16:creationId xmlns:a16="http://schemas.microsoft.com/office/drawing/2014/main" id="{2BA1918E-F6B8-40F6-9427-B0EAB8E5A3E1}"/>
                </a:ext>
              </a:extLst>
            </p:cNvPr>
            <p:cNvSpPr/>
            <p:nvPr/>
          </p:nvSpPr>
          <p:spPr>
            <a:xfrm>
              <a:off x="7439824" y="2897055"/>
              <a:ext cx="30301" cy="29729"/>
            </a:xfrm>
            <a:custGeom>
              <a:avLst/>
              <a:gdLst/>
              <a:ahLst/>
              <a:cxnLst/>
              <a:rect l="l" t="t" r="r" b="b"/>
              <a:pathLst>
                <a:path w="1802" h="1768" extrusionOk="0">
                  <a:moveTo>
                    <a:pt x="1" y="0"/>
                  </a:moveTo>
                  <a:lnTo>
                    <a:pt x="1" y="1768"/>
                  </a:lnTo>
                  <a:lnTo>
                    <a:pt x="1802" y="1768"/>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224;p17">
              <a:extLst>
                <a:ext uri="{FF2B5EF4-FFF2-40B4-BE49-F238E27FC236}">
                  <a16:creationId xmlns:a16="http://schemas.microsoft.com/office/drawing/2014/main" id="{649B95C1-8326-4D6F-8917-0B506CC01C8C}"/>
                </a:ext>
              </a:extLst>
            </p:cNvPr>
            <p:cNvSpPr/>
            <p:nvPr/>
          </p:nvSpPr>
          <p:spPr>
            <a:xfrm>
              <a:off x="7499836" y="2897055"/>
              <a:ext cx="30317" cy="29729"/>
            </a:xfrm>
            <a:custGeom>
              <a:avLst/>
              <a:gdLst/>
              <a:ahLst/>
              <a:cxnLst/>
              <a:rect l="l" t="t" r="r" b="b"/>
              <a:pathLst>
                <a:path w="1803" h="1768" extrusionOk="0">
                  <a:moveTo>
                    <a:pt x="1" y="0"/>
                  </a:moveTo>
                  <a:lnTo>
                    <a:pt x="1" y="1768"/>
                  </a:lnTo>
                  <a:lnTo>
                    <a:pt x="1802" y="1768"/>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225;p17">
              <a:extLst>
                <a:ext uri="{FF2B5EF4-FFF2-40B4-BE49-F238E27FC236}">
                  <a16:creationId xmlns:a16="http://schemas.microsoft.com/office/drawing/2014/main" id="{2A693B27-B4C9-454C-85E8-C6C1E6D08652}"/>
                </a:ext>
              </a:extLst>
            </p:cNvPr>
            <p:cNvSpPr/>
            <p:nvPr/>
          </p:nvSpPr>
          <p:spPr>
            <a:xfrm>
              <a:off x="7559866" y="2897055"/>
              <a:ext cx="29746" cy="29729"/>
            </a:xfrm>
            <a:custGeom>
              <a:avLst/>
              <a:gdLst/>
              <a:ahLst/>
              <a:cxnLst/>
              <a:rect l="l" t="t" r="r" b="b"/>
              <a:pathLst>
                <a:path w="1769" h="1768" extrusionOk="0">
                  <a:moveTo>
                    <a:pt x="0" y="0"/>
                  </a:moveTo>
                  <a:lnTo>
                    <a:pt x="0" y="1768"/>
                  </a:lnTo>
                  <a:lnTo>
                    <a:pt x="1768" y="1768"/>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226;p17">
              <a:extLst>
                <a:ext uri="{FF2B5EF4-FFF2-40B4-BE49-F238E27FC236}">
                  <a16:creationId xmlns:a16="http://schemas.microsoft.com/office/drawing/2014/main" id="{D8CF3CE6-D552-44C0-B379-38C67441D990}"/>
                </a:ext>
              </a:extLst>
            </p:cNvPr>
            <p:cNvSpPr/>
            <p:nvPr/>
          </p:nvSpPr>
          <p:spPr>
            <a:xfrm>
              <a:off x="7619879" y="2897055"/>
              <a:ext cx="30301" cy="29729"/>
            </a:xfrm>
            <a:custGeom>
              <a:avLst/>
              <a:gdLst/>
              <a:ahLst/>
              <a:cxnLst/>
              <a:rect l="l" t="t" r="r" b="b"/>
              <a:pathLst>
                <a:path w="1802" h="1768" extrusionOk="0">
                  <a:moveTo>
                    <a:pt x="0" y="0"/>
                  </a:moveTo>
                  <a:lnTo>
                    <a:pt x="0" y="1768"/>
                  </a:lnTo>
                  <a:lnTo>
                    <a:pt x="1802" y="1768"/>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227;p17">
              <a:extLst>
                <a:ext uri="{FF2B5EF4-FFF2-40B4-BE49-F238E27FC236}">
                  <a16:creationId xmlns:a16="http://schemas.microsoft.com/office/drawing/2014/main" id="{DDC5E0AE-DBB9-4971-A84F-DDBBE28BDB98}"/>
                </a:ext>
              </a:extLst>
            </p:cNvPr>
            <p:cNvSpPr/>
            <p:nvPr/>
          </p:nvSpPr>
          <p:spPr>
            <a:xfrm>
              <a:off x="7439824" y="2948089"/>
              <a:ext cx="30301" cy="30301"/>
            </a:xfrm>
            <a:custGeom>
              <a:avLst/>
              <a:gdLst/>
              <a:ahLst/>
              <a:cxnLst/>
              <a:rect l="l" t="t" r="r" b="b"/>
              <a:pathLst>
                <a:path w="1802" h="1802"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228;p17">
              <a:extLst>
                <a:ext uri="{FF2B5EF4-FFF2-40B4-BE49-F238E27FC236}">
                  <a16:creationId xmlns:a16="http://schemas.microsoft.com/office/drawing/2014/main" id="{B6259C3D-E802-464D-BEAF-02401F7A4FB9}"/>
                </a:ext>
              </a:extLst>
            </p:cNvPr>
            <p:cNvSpPr/>
            <p:nvPr/>
          </p:nvSpPr>
          <p:spPr>
            <a:xfrm>
              <a:off x="7499836" y="2948089"/>
              <a:ext cx="30317" cy="30301"/>
            </a:xfrm>
            <a:custGeom>
              <a:avLst/>
              <a:gdLst/>
              <a:ahLst/>
              <a:cxnLst/>
              <a:rect l="l" t="t" r="r" b="b"/>
              <a:pathLst>
                <a:path w="1803" h="1802"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229;p17">
              <a:extLst>
                <a:ext uri="{FF2B5EF4-FFF2-40B4-BE49-F238E27FC236}">
                  <a16:creationId xmlns:a16="http://schemas.microsoft.com/office/drawing/2014/main" id="{95327A82-FE25-4FA4-8F29-AF0D864BAC47}"/>
                </a:ext>
              </a:extLst>
            </p:cNvPr>
            <p:cNvSpPr/>
            <p:nvPr/>
          </p:nvSpPr>
          <p:spPr>
            <a:xfrm>
              <a:off x="7559866" y="2948089"/>
              <a:ext cx="29746" cy="30301"/>
            </a:xfrm>
            <a:custGeom>
              <a:avLst/>
              <a:gdLst/>
              <a:ahLst/>
              <a:cxnLst/>
              <a:rect l="l" t="t" r="r" b="b"/>
              <a:pathLst>
                <a:path w="1769" h="1802" extrusionOk="0">
                  <a:moveTo>
                    <a:pt x="0" y="1"/>
                  </a:moveTo>
                  <a:lnTo>
                    <a:pt x="0"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230;p17">
              <a:extLst>
                <a:ext uri="{FF2B5EF4-FFF2-40B4-BE49-F238E27FC236}">
                  <a16:creationId xmlns:a16="http://schemas.microsoft.com/office/drawing/2014/main" id="{9ABDB7C2-7FDD-4E73-8765-272CACE3E0D9}"/>
                </a:ext>
              </a:extLst>
            </p:cNvPr>
            <p:cNvSpPr/>
            <p:nvPr/>
          </p:nvSpPr>
          <p:spPr>
            <a:xfrm>
              <a:off x="7619879" y="2948089"/>
              <a:ext cx="30301" cy="30301"/>
            </a:xfrm>
            <a:custGeom>
              <a:avLst/>
              <a:gdLst/>
              <a:ahLst/>
              <a:cxnLst/>
              <a:rect l="l" t="t" r="r" b="b"/>
              <a:pathLst>
                <a:path w="1802" h="1802" extrusionOk="0">
                  <a:moveTo>
                    <a:pt x="0" y="1"/>
                  </a:moveTo>
                  <a:lnTo>
                    <a:pt x="0"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231;p17">
              <a:extLst>
                <a:ext uri="{FF2B5EF4-FFF2-40B4-BE49-F238E27FC236}">
                  <a16:creationId xmlns:a16="http://schemas.microsoft.com/office/drawing/2014/main" id="{128F07D4-8036-4AEC-A7E0-09500F297B5A}"/>
                </a:ext>
              </a:extLst>
            </p:cNvPr>
            <p:cNvSpPr/>
            <p:nvPr/>
          </p:nvSpPr>
          <p:spPr>
            <a:xfrm>
              <a:off x="7439824" y="2999694"/>
              <a:ext cx="30301" cy="30301"/>
            </a:xfrm>
            <a:custGeom>
              <a:avLst/>
              <a:gdLst/>
              <a:ahLst/>
              <a:cxnLst/>
              <a:rect l="l" t="t" r="r" b="b"/>
              <a:pathLst>
                <a:path w="1802" h="1802" extrusionOk="0">
                  <a:moveTo>
                    <a:pt x="1" y="0"/>
                  </a:moveTo>
                  <a:lnTo>
                    <a:pt x="1" y="1802"/>
                  </a:lnTo>
                  <a:lnTo>
                    <a:pt x="1802" y="1802"/>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232;p17">
              <a:extLst>
                <a:ext uri="{FF2B5EF4-FFF2-40B4-BE49-F238E27FC236}">
                  <a16:creationId xmlns:a16="http://schemas.microsoft.com/office/drawing/2014/main" id="{D3ED6E9F-9CCB-4B24-9415-D874A0645863}"/>
                </a:ext>
              </a:extLst>
            </p:cNvPr>
            <p:cNvSpPr/>
            <p:nvPr/>
          </p:nvSpPr>
          <p:spPr>
            <a:xfrm>
              <a:off x="7499836" y="2999694"/>
              <a:ext cx="30317" cy="30301"/>
            </a:xfrm>
            <a:custGeom>
              <a:avLst/>
              <a:gdLst/>
              <a:ahLst/>
              <a:cxnLst/>
              <a:rect l="l" t="t" r="r" b="b"/>
              <a:pathLst>
                <a:path w="1803" h="1802" extrusionOk="0">
                  <a:moveTo>
                    <a:pt x="1" y="0"/>
                  </a:moveTo>
                  <a:lnTo>
                    <a:pt x="1" y="1802"/>
                  </a:lnTo>
                  <a:lnTo>
                    <a:pt x="1802" y="1802"/>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233;p17">
              <a:extLst>
                <a:ext uri="{FF2B5EF4-FFF2-40B4-BE49-F238E27FC236}">
                  <a16:creationId xmlns:a16="http://schemas.microsoft.com/office/drawing/2014/main" id="{88AC7487-2028-4EEF-BB09-630F6DB973BF}"/>
                </a:ext>
              </a:extLst>
            </p:cNvPr>
            <p:cNvSpPr/>
            <p:nvPr/>
          </p:nvSpPr>
          <p:spPr>
            <a:xfrm>
              <a:off x="7559866" y="2999694"/>
              <a:ext cx="29746" cy="30301"/>
            </a:xfrm>
            <a:custGeom>
              <a:avLst/>
              <a:gdLst/>
              <a:ahLst/>
              <a:cxnLst/>
              <a:rect l="l" t="t" r="r" b="b"/>
              <a:pathLst>
                <a:path w="1769" h="1802" extrusionOk="0">
                  <a:moveTo>
                    <a:pt x="0" y="0"/>
                  </a:moveTo>
                  <a:lnTo>
                    <a:pt x="0" y="1802"/>
                  </a:lnTo>
                  <a:lnTo>
                    <a:pt x="1768" y="1802"/>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234;p17">
              <a:extLst>
                <a:ext uri="{FF2B5EF4-FFF2-40B4-BE49-F238E27FC236}">
                  <a16:creationId xmlns:a16="http://schemas.microsoft.com/office/drawing/2014/main" id="{7D116309-D78F-4F10-8374-D90E04959BBC}"/>
                </a:ext>
              </a:extLst>
            </p:cNvPr>
            <p:cNvSpPr/>
            <p:nvPr/>
          </p:nvSpPr>
          <p:spPr>
            <a:xfrm>
              <a:off x="7619879" y="2999694"/>
              <a:ext cx="30301" cy="30301"/>
            </a:xfrm>
            <a:custGeom>
              <a:avLst/>
              <a:gdLst/>
              <a:ahLst/>
              <a:cxnLst/>
              <a:rect l="l" t="t" r="r" b="b"/>
              <a:pathLst>
                <a:path w="1802" h="1802" extrusionOk="0">
                  <a:moveTo>
                    <a:pt x="0" y="0"/>
                  </a:moveTo>
                  <a:lnTo>
                    <a:pt x="0" y="1802"/>
                  </a:lnTo>
                  <a:lnTo>
                    <a:pt x="1802" y="1802"/>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235;p17">
              <a:extLst>
                <a:ext uri="{FF2B5EF4-FFF2-40B4-BE49-F238E27FC236}">
                  <a16:creationId xmlns:a16="http://schemas.microsoft.com/office/drawing/2014/main" id="{F396F1CF-8C3D-4966-87FA-531041D5085E}"/>
                </a:ext>
              </a:extLst>
            </p:cNvPr>
            <p:cNvSpPr/>
            <p:nvPr/>
          </p:nvSpPr>
          <p:spPr>
            <a:xfrm>
              <a:off x="7439824" y="3051300"/>
              <a:ext cx="30301" cy="29746"/>
            </a:xfrm>
            <a:custGeom>
              <a:avLst/>
              <a:gdLst/>
              <a:ahLst/>
              <a:cxnLst/>
              <a:rect l="l" t="t" r="r" b="b"/>
              <a:pathLst>
                <a:path w="1802" h="1769" extrusionOk="0">
                  <a:moveTo>
                    <a:pt x="1" y="0"/>
                  </a:moveTo>
                  <a:lnTo>
                    <a:pt x="1" y="1768"/>
                  </a:lnTo>
                  <a:lnTo>
                    <a:pt x="1802" y="1768"/>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236;p17">
              <a:extLst>
                <a:ext uri="{FF2B5EF4-FFF2-40B4-BE49-F238E27FC236}">
                  <a16:creationId xmlns:a16="http://schemas.microsoft.com/office/drawing/2014/main" id="{B4882291-531B-440A-BF98-58C6682D7BFC}"/>
                </a:ext>
              </a:extLst>
            </p:cNvPr>
            <p:cNvSpPr/>
            <p:nvPr/>
          </p:nvSpPr>
          <p:spPr>
            <a:xfrm>
              <a:off x="7499836" y="3051300"/>
              <a:ext cx="30317" cy="29746"/>
            </a:xfrm>
            <a:custGeom>
              <a:avLst/>
              <a:gdLst/>
              <a:ahLst/>
              <a:cxnLst/>
              <a:rect l="l" t="t" r="r" b="b"/>
              <a:pathLst>
                <a:path w="1803" h="1769" extrusionOk="0">
                  <a:moveTo>
                    <a:pt x="1" y="0"/>
                  </a:moveTo>
                  <a:lnTo>
                    <a:pt x="1" y="1768"/>
                  </a:lnTo>
                  <a:lnTo>
                    <a:pt x="1802" y="1768"/>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237;p17">
              <a:extLst>
                <a:ext uri="{FF2B5EF4-FFF2-40B4-BE49-F238E27FC236}">
                  <a16:creationId xmlns:a16="http://schemas.microsoft.com/office/drawing/2014/main" id="{076FF41D-6794-466D-8114-009E59669793}"/>
                </a:ext>
              </a:extLst>
            </p:cNvPr>
            <p:cNvSpPr/>
            <p:nvPr/>
          </p:nvSpPr>
          <p:spPr>
            <a:xfrm>
              <a:off x="7559866" y="3051300"/>
              <a:ext cx="29746" cy="29746"/>
            </a:xfrm>
            <a:custGeom>
              <a:avLst/>
              <a:gdLst/>
              <a:ahLst/>
              <a:cxnLst/>
              <a:rect l="l" t="t" r="r" b="b"/>
              <a:pathLst>
                <a:path w="1769" h="1769" extrusionOk="0">
                  <a:moveTo>
                    <a:pt x="0" y="0"/>
                  </a:moveTo>
                  <a:lnTo>
                    <a:pt x="0" y="1768"/>
                  </a:lnTo>
                  <a:lnTo>
                    <a:pt x="1768" y="1768"/>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38;p17">
              <a:extLst>
                <a:ext uri="{FF2B5EF4-FFF2-40B4-BE49-F238E27FC236}">
                  <a16:creationId xmlns:a16="http://schemas.microsoft.com/office/drawing/2014/main" id="{0B4A1B3D-8C17-4F04-9B9F-701A2A0811A7}"/>
                </a:ext>
              </a:extLst>
            </p:cNvPr>
            <p:cNvSpPr/>
            <p:nvPr/>
          </p:nvSpPr>
          <p:spPr>
            <a:xfrm>
              <a:off x="7619879" y="3051300"/>
              <a:ext cx="30301" cy="29746"/>
            </a:xfrm>
            <a:custGeom>
              <a:avLst/>
              <a:gdLst/>
              <a:ahLst/>
              <a:cxnLst/>
              <a:rect l="l" t="t" r="r" b="b"/>
              <a:pathLst>
                <a:path w="1802" h="1769" extrusionOk="0">
                  <a:moveTo>
                    <a:pt x="0" y="0"/>
                  </a:moveTo>
                  <a:lnTo>
                    <a:pt x="0" y="1768"/>
                  </a:lnTo>
                  <a:lnTo>
                    <a:pt x="1802" y="1768"/>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39;p17">
              <a:extLst>
                <a:ext uri="{FF2B5EF4-FFF2-40B4-BE49-F238E27FC236}">
                  <a16:creationId xmlns:a16="http://schemas.microsoft.com/office/drawing/2014/main" id="{54202F1B-63D4-4C25-B527-287B496244BC}"/>
                </a:ext>
              </a:extLst>
            </p:cNvPr>
            <p:cNvSpPr/>
            <p:nvPr/>
          </p:nvSpPr>
          <p:spPr>
            <a:xfrm>
              <a:off x="7679891" y="3051300"/>
              <a:ext cx="29746" cy="29746"/>
            </a:xfrm>
            <a:custGeom>
              <a:avLst/>
              <a:gdLst/>
              <a:ahLst/>
              <a:cxnLst/>
              <a:rect l="l" t="t" r="r" b="b"/>
              <a:pathLst>
                <a:path w="1769" h="1769" extrusionOk="0">
                  <a:moveTo>
                    <a:pt x="1" y="0"/>
                  </a:moveTo>
                  <a:lnTo>
                    <a:pt x="1" y="1768"/>
                  </a:lnTo>
                  <a:lnTo>
                    <a:pt x="1768" y="1768"/>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240;p17">
              <a:extLst>
                <a:ext uri="{FF2B5EF4-FFF2-40B4-BE49-F238E27FC236}">
                  <a16:creationId xmlns:a16="http://schemas.microsoft.com/office/drawing/2014/main" id="{70C7BBCB-25E6-4CF2-8CEC-D0653C2EE043}"/>
                </a:ext>
              </a:extLst>
            </p:cNvPr>
            <p:cNvSpPr/>
            <p:nvPr/>
          </p:nvSpPr>
          <p:spPr>
            <a:xfrm>
              <a:off x="7439824" y="3102334"/>
              <a:ext cx="30301" cy="30317"/>
            </a:xfrm>
            <a:custGeom>
              <a:avLst/>
              <a:gdLst/>
              <a:ahLst/>
              <a:cxnLst/>
              <a:rect l="l" t="t" r="r" b="b"/>
              <a:pathLst>
                <a:path w="1802" h="1803"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241;p17">
              <a:extLst>
                <a:ext uri="{FF2B5EF4-FFF2-40B4-BE49-F238E27FC236}">
                  <a16:creationId xmlns:a16="http://schemas.microsoft.com/office/drawing/2014/main" id="{ACF97DC5-EB73-4882-B240-FCA70A982BCF}"/>
                </a:ext>
              </a:extLst>
            </p:cNvPr>
            <p:cNvSpPr/>
            <p:nvPr/>
          </p:nvSpPr>
          <p:spPr>
            <a:xfrm>
              <a:off x="7499836" y="3102334"/>
              <a:ext cx="30317" cy="30317"/>
            </a:xfrm>
            <a:custGeom>
              <a:avLst/>
              <a:gdLst/>
              <a:ahLst/>
              <a:cxnLst/>
              <a:rect l="l" t="t" r="r" b="b"/>
              <a:pathLst>
                <a:path w="1803" h="1803"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242;p17">
              <a:extLst>
                <a:ext uri="{FF2B5EF4-FFF2-40B4-BE49-F238E27FC236}">
                  <a16:creationId xmlns:a16="http://schemas.microsoft.com/office/drawing/2014/main" id="{57196763-44E3-4E97-9885-0CEC0F344D6E}"/>
                </a:ext>
              </a:extLst>
            </p:cNvPr>
            <p:cNvSpPr/>
            <p:nvPr/>
          </p:nvSpPr>
          <p:spPr>
            <a:xfrm>
              <a:off x="7559866" y="3102334"/>
              <a:ext cx="29746" cy="30317"/>
            </a:xfrm>
            <a:custGeom>
              <a:avLst/>
              <a:gdLst/>
              <a:ahLst/>
              <a:cxnLst/>
              <a:rect l="l" t="t" r="r" b="b"/>
              <a:pathLst>
                <a:path w="1769" h="1803" extrusionOk="0">
                  <a:moveTo>
                    <a:pt x="0" y="1"/>
                  </a:moveTo>
                  <a:lnTo>
                    <a:pt x="0"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243;p17">
              <a:extLst>
                <a:ext uri="{FF2B5EF4-FFF2-40B4-BE49-F238E27FC236}">
                  <a16:creationId xmlns:a16="http://schemas.microsoft.com/office/drawing/2014/main" id="{B43CA308-FCCD-4719-9BD1-A7F4557DE1EB}"/>
                </a:ext>
              </a:extLst>
            </p:cNvPr>
            <p:cNvSpPr/>
            <p:nvPr/>
          </p:nvSpPr>
          <p:spPr>
            <a:xfrm>
              <a:off x="7619879" y="3102334"/>
              <a:ext cx="30301" cy="30317"/>
            </a:xfrm>
            <a:custGeom>
              <a:avLst/>
              <a:gdLst/>
              <a:ahLst/>
              <a:cxnLst/>
              <a:rect l="l" t="t" r="r" b="b"/>
              <a:pathLst>
                <a:path w="1802" h="1803" extrusionOk="0">
                  <a:moveTo>
                    <a:pt x="0" y="1"/>
                  </a:moveTo>
                  <a:lnTo>
                    <a:pt x="0"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44;p17">
              <a:extLst>
                <a:ext uri="{FF2B5EF4-FFF2-40B4-BE49-F238E27FC236}">
                  <a16:creationId xmlns:a16="http://schemas.microsoft.com/office/drawing/2014/main" id="{F76B40BB-EFA5-4B30-A911-2CC3F1373512}"/>
                </a:ext>
              </a:extLst>
            </p:cNvPr>
            <p:cNvSpPr/>
            <p:nvPr/>
          </p:nvSpPr>
          <p:spPr>
            <a:xfrm>
              <a:off x="7679891" y="3102334"/>
              <a:ext cx="29746" cy="30317"/>
            </a:xfrm>
            <a:custGeom>
              <a:avLst/>
              <a:gdLst/>
              <a:ahLst/>
              <a:cxnLst/>
              <a:rect l="l" t="t" r="r" b="b"/>
              <a:pathLst>
                <a:path w="1769" h="1803" extrusionOk="0">
                  <a:moveTo>
                    <a:pt x="1" y="1"/>
                  </a:moveTo>
                  <a:lnTo>
                    <a:pt x="1"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45;p17">
              <a:extLst>
                <a:ext uri="{FF2B5EF4-FFF2-40B4-BE49-F238E27FC236}">
                  <a16:creationId xmlns:a16="http://schemas.microsoft.com/office/drawing/2014/main" id="{B9B220B8-1D34-4EC9-9734-1100C91EF2A2}"/>
                </a:ext>
              </a:extLst>
            </p:cNvPr>
            <p:cNvSpPr/>
            <p:nvPr/>
          </p:nvSpPr>
          <p:spPr>
            <a:xfrm>
              <a:off x="7439824" y="3153939"/>
              <a:ext cx="30301" cy="30301"/>
            </a:xfrm>
            <a:custGeom>
              <a:avLst/>
              <a:gdLst/>
              <a:ahLst/>
              <a:cxnLst/>
              <a:rect l="l" t="t" r="r" b="b"/>
              <a:pathLst>
                <a:path w="1802" h="1802"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46;p17">
              <a:extLst>
                <a:ext uri="{FF2B5EF4-FFF2-40B4-BE49-F238E27FC236}">
                  <a16:creationId xmlns:a16="http://schemas.microsoft.com/office/drawing/2014/main" id="{70B070E0-97FF-4E0D-BEF5-C8DC0DEE0DC6}"/>
                </a:ext>
              </a:extLst>
            </p:cNvPr>
            <p:cNvSpPr/>
            <p:nvPr/>
          </p:nvSpPr>
          <p:spPr>
            <a:xfrm>
              <a:off x="7499836" y="3153939"/>
              <a:ext cx="30317" cy="30301"/>
            </a:xfrm>
            <a:custGeom>
              <a:avLst/>
              <a:gdLst/>
              <a:ahLst/>
              <a:cxnLst/>
              <a:rect l="l" t="t" r="r" b="b"/>
              <a:pathLst>
                <a:path w="1803" h="1802"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47;p17">
              <a:extLst>
                <a:ext uri="{FF2B5EF4-FFF2-40B4-BE49-F238E27FC236}">
                  <a16:creationId xmlns:a16="http://schemas.microsoft.com/office/drawing/2014/main" id="{B5547354-8C6E-49E7-A384-00093311E902}"/>
                </a:ext>
              </a:extLst>
            </p:cNvPr>
            <p:cNvSpPr/>
            <p:nvPr/>
          </p:nvSpPr>
          <p:spPr>
            <a:xfrm>
              <a:off x="7559866" y="3153939"/>
              <a:ext cx="29746" cy="30301"/>
            </a:xfrm>
            <a:custGeom>
              <a:avLst/>
              <a:gdLst/>
              <a:ahLst/>
              <a:cxnLst/>
              <a:rect l="l" t="t" r="r" b="b"/>
              <a:pathLst>
                <a:path w="1769" h="1802" extrusionOk="0">
                  <a:moveTo>
                    <a:pt x="0" y="1"/>
                  </a:moveTo>
                  <a:lnTo>
                    <a:pt x="0"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48;p17">
              <a:extLst>
                <a:ext uri="{FF2B5EF4-FFF2-40B4-BE49-F238E27FC236}">
                  <a16:creationId xmlns:a16="http://schemas.microsoft.com/office/drawing/2014/main" id="{0547E992-15EB-430E-AD5F-1858814A677E}"/>
                </a:ext>
              </a:extLst>
            </p:cNvPr>
            <p:cNvSpPr/>
            <p:nvPr/>
          </p:nvSpPr>
          <p:spPr>
            <a:xfrm>
              <a:off x="7619879" y="3153939"/>
              <a:ext cx="30301" cy="30301"/>
            </a:xfrm>
            <a:custGeom>
              <a:avLst/>
              <a:gdLst/>
              <a:ahLst/>
              <a:cxnLst/>
              <a:rect l="l" t="t" r="r" b="b"/>
              <a:pathLst>
                <a:path w="1802" h="1802" extrusionOk="0">
                  <a:moveTo>
                    <a:pt x="0" y="1"/>
                  </a:moveTo>
                  <a:lnTo>
                    <a:pt x="0"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49;p17">
              <a:extLst>
                <a:ext uri="{FF2B5EF4-FFF2-40B4-BE49-F238E27FC236}">
                  <a16:creationId xmlns:a16="http://schemas.microsoft.com/office/drawing/2014/main" id="{B7647CB6-A053-492C-8712-F11972A8CBD4}"/>
                </a:ext>
              </a:extLst>
            </p:cNvPr>
            <p:cNvSpPr/>
            <p:nvPr/>
          </p:nvSpPr>
          <p:spPr>
            <a:xfrm>
              <a:off x="7679891" y="3153939"/>
              <a:ext cx="29746" cy="30301"/>
            </a:xfrm>
            <a:custGeom>
              <a:avLst/>
              <a:gdLst/>
              <a:ahLst/>
              <a:cxnLst/>
              <a:rect l="l" t="t" r="r" b="b"/>
              <a:pathLst>
                <a:path w="1769" h="1802" extrusionOk="0">
                  <a:moveTo>
                    <a:pt x="1" y="1"/>
                  </a:moveTo>
                  <a:lnTo>
                    <a:pt x="1"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50;p17">
              <a:extLst>
                <a:ext uri="{FF2B5EF4-FFF2-40B4-BE49-F238E27FC236}">
                  <a16:creationId xmlns:a16="http://schemas.microsoft.com/office/drawing/2014/main" id="{186D00C4-5212-48D0-9E57-C8FBBD76CF1A}"/>
                </a:ext>
              </a:extLst>
            </p:cNvPr>
            <p:cNvSpPr/>
            <p:nvPr/>
          </p:nvSpPr>
          <p:spPr>
            <a:xfrm>
              <a:off x="7439824" y="3205545"/>
              <a:ext cx="30301" cy="29746"/>
            </a:xfrm>
            <a:custGeom>
              <a:avLst/>
              <a:gdLst/>
              <a:ahLst/>
              <a:cxnLst/>
              <a:rect l="l" t="t" r="r" b="b"/>
              <a:pathLst>
                <a:path w="1802" h="1769" extrusionOk="0">
                  <a:moveTo>
                    <a:pt x="1" y="1"/>
                  </a:moveTo>
                  <a:lnTo>
                    <a:pt x="1" y="1768"/>
                  </a:lnTo>
                  <a:lnTo>
                    <a:pt x="1802" y="1768"/>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51;p17">
              <a:extLst>
                <a:ext uri="{FF2B5EF4-FFF2-40B4-BE49-F238E27FC236}">
                  <a16:creationId xmlns:a16="http://schemas.microsoft.com/office/drawing/2014/main" id="{1DC3266A-19A0-400F-B729-F7A5A172F8A7}"/>
                </a:ext>
              </a:extLst>
            </p:cNvPr>
            <p:cNvSpPr/>
            <p:nvPr/>
          </p:nvSpPr>
          <p:spPr>
            <a:xfrm>
              <a:off x="7499836" y="3205545"/>
              <a:ext cx="30317" cy="29746"/>
            </a:xfrm>
            <a:custGeom>
              <a:avLst/>
              <a:gdLst/>
              <a:ahLst/>
              <a:cxnLst/>
              <a:rect l="l" t="t" r="r" b="b"/>
              <a:pathLst>
                <a:path w="1803" h="1769" extrusionOk="0">
                  <a:moveTo>
                    <a:pt x="1" y="1"/>
                  </a:moveTo>
                  <a:lnTo>
                    <a:pt x="1" y="1768"/>
                  </a:lnTo>
                  <a:lnTo>
                    <a:pt x="1802" y="1768"/>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52;p17">
              <a:extLst>
                <a:ext uri="{FF2B5EF4-FFF2-40B4-BE49-F238E27FC236}">
                  <a16:creationId xmlns:a16="http://schemas.microsoft.com/office/drawing/2014/main" id="{51A8E021-6404-4B06-9041-28A2E01D23D1}"/>
                </a:ext>
              </a:extLst>
            </p:cNvPr>
            <p:cNvSpPr/>
            <p:nvPr/>
          </p:nvSpPr>
          <p:spPr>
            <a:xfrm>
              <a:off x="7559866" y="3205545"/>
              <a:ext cx="29746" cy="29746"/>
            </a:xfrm>
            <a:custGeom>
              <a:avLst/>
              <a:gdLst/>
              <a:ahLst/>
              <a:cxnLst/>
              <a:rect l="l" t="t" r="r" b="b"/>
              <a:pathLst>
                <a:path w="1769" h="1769" extrusionOk="0">
                  <a:moveTo>
                    <a:pt x="0" y="1"/>
                  </a:moveTo>
                  <a:lnTo>
                    <a:pt x="0" y="1768"/>
                  </a:lnTo>
                  <a:lnTo>
                    <a:pt x="1768" y="1768"/>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53;p17">
              <a:extLst>
                <a:ext uri="{FF2B5EF4-FFF2-40B4-BE49-F238E27FC236}">
                  <a16:creationId xmlns:a16="http://schemas.microsoft.com/office/drawing/2014/main" id="{FFE095D6-D873-4C32-9C6C-96A4109FBBC6}"/>
                </a:ext>
              </a:extLst>
            </p:cNvPr>
            <p:cNvSpPr/>
            <p:nvPr/>
          </p:nvSpPr>
          <p:spPr>
            <a:xfrm>
              <a:off x="7619879" y="3205545"/>
              <a:ext cx="30301" cy="29746"/>
            </a:xfrm>
            <a:custGeom>
              <a:avLst/>
              <a:gdLst/>
              <a:ahLst/>
              <a:cxnLst/>
              <a:rect l="l" t="t" r="r" b="b"/>
              <a:pathLst>
                <a:path w="1802" h="1769" extrusionOk="0">
                  <a:moveTo>
                    <a:pt x="0" y="1"/>
                  </a:moveTo>
                  <a:lnTo>
                    <a:pt x="0" y="1768"/>
                  </a:lnTo>
                  <a:lnTo>
                    <a:pt x="1802" y="1768"/>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54;p17">
              <a:extLst>
                <a:ext uri="{FF2B5EF4-FFF2-40B4-BE49-F238E27FC236}">
                  <a16:creationId xmlns:a16="http://schemas.microsoft.com/office/drawing/2014/main" id="{28A28FBC-D01D-4530-A96E-01BF1D35464F}"/>
                </a:ext>
              </a:extLst>
            </p:cNvPr>
            <p:cNvSpPr/>
            <p:nvPr/>
          </p:nvSpPr>
          <p:spPr>
            <a:xfrm>
              <a:off x="7679891" y="3205545"/>
              <a:ext cx="29746" cy="29746"/>
            </a:xfrm>
            <a:custGeom>
              <a:avLst/>
              <a:gdLst/>
              <a:ahLst/>
              <a:cxnLst/>
              <a:rect l="l" t="t" r="r" b="b"/>
              <a:pathLst>
                <a:path w="1769" h="1769" extrusionOk="0">
                  <a:moveTo>
                    <a:pt x="1" y="1"/>
                  </a:moveTo>
                  <a:lnTo>
                    <a:pt x="1" y="1768"/>
                  </a:lnTo>
                  <a:lnTo>
                    <a:pt x="1768" y="1768"/>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55;p17">
              <a:extLst>
                <a:ext uri="{FF2B5EF4-FFF2-40B4-BE49-F238E27FC236}">
                  <a16:creationId xmlns:a16="http://schemas.microsoft.com/office/drawing/2014/main" id="{119D3FCB-7FBC-491C-8F96-0EBE9ACAEB6E}"/>
                </a:ext>
              </a:extLst>
            </p:cNvPr>
            <p:cNvSpPr/>
            <p:nvPr/>
          </p:nvSpPr>
          <p:spPr>
            <a:xfrm>
              <a:off x="7439824" y="3257151"/>
              <a:ext cx="30301" cy="30301"/>
            </a:xfrm>
            <a:custGeom>
              <a:avLst/>
              <a:gdLst/>
              <a:ahLst/>
              <a:cxnLst/>
              <a:rect l="l" t="t" r="r" b="b"/>
              <a:pathLst>
                <a:path w="1802" h="1802" extrusionOk="0">
                  <a:moveTo>
                    <a:pt x="1" y="0"/>
                  </a:moveTo>
                  <a:lnTo>
                    <a:pt x="1" y="1802"/>
                  </a:lnTo>
                  <a:lnTo>
                    <a:pt x="1802" y="1802"/>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56;p17">
              <a:extLst>
                <a:ext uri="{FF2B5EF4-FFF2-40B4-BE49-F238E27FC236}">
                  <a16:creationId xmlns:a16="http://schemas.microsoft.com/office/drawing/2014/main" id="{ACD3ECA5-91A8-41C5-8476-8B4253CF14C8}"/>
                </a:ext>
              </a:extLst>
            </p:cNvPr>
            <p:cNvSpPr/>
            <p:nvPr/>
          </p:nvSpPr>
          <p:spPr>
            <a:xfrm>
              <a:off x="7499836" y="3257151"/>
              <a:ext cx="30317" cy="30301"/>
            </a:xfrm>
            <a:custGeom>
              <a:avLst/>
              <a:gdLst/>
              <a:ahLst/>
              <a:cxnLst/>
              <a:rect l="l" t="t" r="r" b="b"/>
              <a:pathLst>
                <a:path w="1803" h="1802" extrusionOk="0">
                  <a:moveTo>
                    <a:pt x="1" y="0"/>
                  </a:moveTo>
                  <a:lnTo>
                    <a:pt x="1" y="1802"/>
                  </a:lnTo>
                  <a:lnTo>
                    <a:pt x="1802" y="1802"/>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57;p17">
              <a:extLst>
                <a:ext uri="{FF2B5EF4-FFF2-40B4-BE49-F238E27FC236}">
                  <a16:creationId xmlns:a16="http://schemas.microsoft.com/office/drawing/2014/main" id="{C30154D5-710E-4DA5-BE33-04CC6CAE5D67}"/>
                </a:ext>
              </a:extLst>
            </p:cNvPr>
            <p:cNvSpPr/>
            <p:nvPr/>
          </p:nvSpPr>
          <p:spPr>
            <a:xfrm>
              <a:off x="7559866" y="3257151"/>
              <a:ext cx="29746" cy="30301"/>
            </a:xfrm>
            <a:custGeom>
              <a:avLst/>
              <a:gdLst/>
              <a:ahLst/>
              <a:cxnLst/>
              <a:rect l="l" t="t" r="r" b="b"/>
              <a:pathLst>
                <a:path w="1769" h="1802" extrusionOk="0">
                  <a:moveTo>
                    <a:pt x="0" y="0"/>
                  </a:moveTo>
                  <a:lnTo>
                    <a:pt x="0" y="1802"/>
                  </a:lnTo>
                  <a:lnTo>
                    <a:pt x="1768" y="1802"/>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58;p17">
              <a:extLst>
                <a:ext uri="{FF2B5EF4-FFF2-40B4-BE49-F238E27FC236}">
                  <a16:creationId xmlns:a16="http://schemas.microsoft.com/office/drawing/2014/main" id="{A28C3F21-775D-4BF8-B069-283B8A4B8E56}"/>
                </a:ext>
              </a:extLst>
            </p:cNvPr>
            <p:cNvSpPr/>
            <p:nvPr/>
          </p:nvSpPr>
          <p:spPr>
            <a:xfrm>
              <a:off x="7619879" y="3257151"/>
              <a:ext cx="30301" cy="30301"/>
            </a:xfrm>
            <a:custGeom>
              <a:avLst/>
              <a:gdLst/>
              <a:ahLst/>
              <a:cxnLst/>
              <a:rect l="l" t="t" r="r" b="b"/>
              <a:pathLst>
                <a:path w="1802" h="1802" extrusionOk="0">
                  <a:moveTo>
                    <a:pt x="0" y="0"/>
                  </a:moveTo>
                  <a:lnTo>
                    <a:pt x="0" y="1802"/>
                  </a:lnTo>
                  <a:lnTo>
                    <a:pt x="1802" y="1802"/>
                  </a:lnTo>
                  <a:lnTo>
                    <a:pt x="1802"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59;p17">
              <a:extLst>
                <a:ext uri="{FF2B5EF4-FFF2-40B4-BE49-F238E27FC236}">
                  <a16:creationId xmlns:a16="http://schemas.microsoft.com/office/drawing/2014/main" id="{59BBE1B5-CCCC-4902-8D9B-EF029AA7DBD3}"/>
                </a:ext>
              </a:extLst>
            </p:cNvPr>
            <p:cNvSpPr/>
            <p:nvPr/>
          </p:nvSpPr>
          <p:spPr>
            <a:xfrm>
              <a:off x="7679891" y="3257151"/>
              <a:ext cx="29746" cy="30301"/>
            </a:xfrm>
            <a:custGeom>
              <a:avLst/>
              <a:gdLst/>
              <a:ahLst/>
              <a:cxnLst/>
              <a:rect l="l" t="t" r="r" b="b"/>
              <a:pathLst>
                <a:path w="1769" h="1802" extrusionOk="0">
                  <a:moveTo>
                    <a:pt x="1" y="0"/>
                  </a:moveTo>
                  <a:lnTo>
                    <a:pt x="1" y="1802"/>
                  </a:lnTo>
                  <a:lnTo>
                    <a:pt x="1768" y="1802"/>
                  </a:lnTo>
                  <a:lnTo>
                    <a:pt x="1768" y="0"/>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60;p17">
              <a:extLst>
                <a:ext uri="{FF2B5EF4-FFF2-40B4-BE49-F238E27FC236}">
                  <a16:creationId xmlns:a16="http://schemas.microsoft.com/office/drawing/2014/main" id="{77A87271-D05F-4B5E-A67C-AE7A0334BAA3}"/>
                </a:ext>
              </a:extLst>
            </p:cNvPr>
            <p:cNvSpPr/>
            <p:nvPr/>
          </p:nvSpPr>
          <p:spPr>
            <a:xfrm>
              <a:off x="7439824" y="3308184"/>
              <a:ext cx="30301" cy="30317"/>
            </a:xfrm>
            <a:custGeom>
              <a:avLst/>
              <a:gdLst/>
              <a:ahLst/>
              <a:cxnLst/>
              <a:rect l="l" t="t" r="r" b="b"/>
              <a:pathLst>
                <a:path w="1802" h="1803"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61;p17">
              <a:extLst>
                <a:ext uri="{FF2B5EF4-FFF2-40B4-BE49-F238E27FC236}">
                  <a16:creationId xmlns:a16="http://schemas.microsoft.com/office/drawing/2014/main" id="{4FCD7FF4-82E3-4628-A575-AE2741A50B9D}"/>
                </a:ext>
              </a:extLst>
            </p:cNvPr>
            <p:cNvSpPr/>
            <p:nvPr/>
          </p:nvSpPr>
          <p:spPr>
            <a:xfrm>
              <a:off x="7499836" y="3308184"/>
              <a:ext cx="30317" cy="30317"/>
            </a:xfrm>
            <a:custGeom>
              <a:avLst/>
              <a:gdLst/>
              <a:ahLst/>
              <a:cxnLst/>
              <a:rect l="l" t="t" r="r" b="b"/>
              <a:pathLst>
                <a:path w="1803" h="1803" extrusionOk="0">
                  <a:moveTo>
                    <a:pt x="1" y="1"/>
                  </a:moveTo>
                  <a:lnTo>
                    <a:pt x="1"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62;p17">
              <a:extLst>
                <a:ext uri="{FF2B5EF4-FFF2-40B4-BE49-F238E27FC236}">
                  <a16:creationId xmlns:a16="http://schemas.microsoft.com/office/drawing/2014/main" id="{69BEC30C-EBBD-4BF8-95C0-0120D9CC131D}"/>
                </a:ext>
              </a:extLst>
            </p:cNvPr>
            <p:cNvSpPr/>
            <p:nvPr/>
          </p:nvSpPr>
          <p:spPr>
            <a:xfrm>
              <a:off x="7559866" y="3308184"/>
              <a:ext cx="29746" cy="30317"/>
            </a:xfrm>
            <a:custGeom>
              <a:avLst/>
              <a:gdLst/>
              <a:ahLst/>
              <a:cxnLst/>
              <a:rect l="l" t="t" r="r" b="b"/>
              <a:pathLst>
                <a:path w="1769" h="1803" extrusionOk="0">
                  <a:moveTo>
                    <a:pt x="0" y="1"/>
                  </a:moveTo>
                  <a:lnTo>
                    <a:pt x="0"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63;p17">
              <a:extLst>
                <a:ext uri="{FF2B5EF4-FFF2-40B4-BE49-F238E27FC236}">
                  <a16:creationId xmlns:a16="http://schemas.microsoft.com/office/drawing/2014/main" id="{4A6C1DFD-B1FE-45AF-B868-B68DF5C44014}"/>
                </a:ext>
              </a:extLst>
            </p:cNvPr>
            <p:cNvSpPr/>
            <p:nvPr/>
          </p:nvSpPr>
          <p:spPr>
            <a:xfrm>
              <a:off x="7619879" y="3308184"/>
              <a:ext cx="30301" cy="30317"/>
            </a:xfrm>
            <a:custGeom>
              <a:avLst/>
              <a:gdLst/>
              <a:ahLst/>
              <a:cxnLst/>
              <a:rect l="l" t="t" r="r" b="b"/>
              <a:pathLst>
                <a:path w="1802" h="1803" extrusionOk="0">
                  <a:moveTo>
                    <a:pt x="0" y="1"/>
                  </a:moveTo>
                  <a:lnTo>
                    <a:pt x="0" y="1802"/>
                  </a:lnTo>
                  <a:lnTo>
                    <a:pt x="1802" y="1802"/>
                  </a:lnTo>
                  <a:lnTo>
                    <a:pt x="1802"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64;p17">
              <a:extLst>
                <a:ext uri="{FF2B5EF4-FFF2-40B4-BE49-F238E27FC236}">
                  <a16:creationId xmlns:a16="http://schemas.microsoft.com/office/drawing/2014/main" id="{17EE06FF-9822-487B-96C9-FAEC85025882}"/>
                </a:ext>
              </a:extLst>
            </p:cNvPr>
            <p:cNvSpPr/>
            <p:nvPr/>
          </p:nvSpPr>
          <p:spPr>
            <a:xfrm>
              <a:off x="7679891" y="3308184"/>
              <a:ext cx="29746" cy="30317"/>
            </a:xfrm>
            <a:custGeom>
              <a:avLst/>
              <a:gdLst/>
              <a:ahLst/>
              <a:cxnLst/>
              <a:rect l="l" t="t" r="r" b="b"/>
              <a:pathLst>
                <a:path w="1769" h="1803" extrusionOk="0">
                  <a:moveTo>
                    <a:pt x="1" y="1"/>
                  </a:moveTo>
                  <a:lnTo>
                    <a:pt x="1" y="1802"/>
                  </a:lnTo>
                  <a:lnTo>
                    <a:pt x="1768" y="1802"/>
                  </a:lnTo>
                  <a:lnTo>
                    <a:pt x="1768" y="1"/>
                  </a:lnTo>
                  <a:close/>
                </a:path>
              </a:pathLst>
            </a:custGeom>
            <a:solidFill>
              <a:srgbClr val="869A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65;p17">
              <a:extLst>
                <a:ext uri="{FF2B5EF4-FFF2-40B4-BE49-F238E27FC236}">
                  <a16:creationId xmlns:a16="http://schemas.microsoft.com/office/drawing/2014/main" id="{7AF9D5B0-34A7-444E-8BB0-71F50A5EB237}"/>
                </a:ext>
              </a:extLst>
            </p:cNvPr>
            <p:cNvSpPr/>
            <p:nvPr/>
          </p:nvSpPr>
          <p:spPr>
            <a:xfrm>
              <a:off x="7780849" y="2290130"/>
              <a:ext cx="70135" cy="120530"/>
            </a:xfrm>
            <a:custGeom>
              <a:avLst/>
              <a:gdLst/>
              <a:ahLst/>
              <a:cxnLst/>
              <a:rect l="l" t="t" r="r" b="b"/>
              <a:pathLst>
                <a:path w="4171" h="7168" extrusionOk="0">
                  <a:moveTo>
                    <a:pt x="2674" y="0"/>
                  </a:moveTo>
                  <a:cubicBezTo>
                    <a:pt x="2394" y="0"/>
                    <a:pt x="2110" y="82"/>
                    <a:pt x="1869" y="235"/>
                  </a:cubicBezTo>
                  <a:cubicBezTo>
                    <a:pt x="1302" y="502"/>
                    <a:pt x="768" y="1336"/>
                    <a:pt x="935" y="1936"/>
                  </a:cubicBezTo>
                  <a:cubicBezTo>
                    <a:pt x="401" y="1936"/>
                    <a:pt x="68" y="2503"/>
                    <a:pt x="68" y="3004"/>
                  </a:cubicBezTo>
                  <a:cubicBezTo>
                    <a:pt x="34" y="3504"/>
                    <a:pt x="268" y="4004"/>
                    <a:pt x="368" y="4505"/>
                  </a:cubicBezTo>
                  <a:cubicBezTo>
                    <a:pt x="434" y="5005"/>
                    <a:pt x="401" y="5639"/>
                    <a:pt x="1" y="5939"/>
                  </a:cubicBezTo>
                  <a:cubicBezTo>
                    <a:pt x="34" y="6439"/>
                    <a:pt x="101" y="6740"/>
                    <a:pt x="568" y="6940"/>
                  </a:cubicBezTo>
                  <a:cubicBezTo>
                    <a:pt x="790" y="7069"/>
                    <a:pt x="1083" y="7168"/>
                    <a:pt x="1357" y="7168"/>
                  </a:cubicBezTo>
                  <a:cubicBezTo>
                    <a:pt x="1578" y="7168"/>
                    <a:pt x="1787" y="7104"/>
                    <a:pt x="1936" y="6940"/>
                  </a:cubicBezTo>
                  <a:cubicBezTo>
                    <a:pt x="2936" y="5739"/>
                    <a:pt x="3637" y="4238"/>
                    <a:pt x="3970" y="2670"/>
                  </a:cubicBezTo>
                  <a:cubicBezTo>
                    <a:pt x="4070" y="2170"/>
                    <a:pt x="4170" y="1669"/>
                    <a:pt x="4037" y="1169"/>
                  </a:cubicBezTo>
                  <a:cubicBezTo>
                    <a:pt x="3937" y="669"/>
                    <a:pt x="3603" y="235"/>
                    <a:pt x="3103" y="68"/>
                  </a:cubicBezTo>
                  <a:cubicBezTo>
                    <a:pt x="2966" y="22"/>
                    <a:pt x="2820" y="0"/>
                    <a:pt x="2674" y="0"/>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66;p17">
              <a:extLst>
                <a:ext uri="{FF2B5EF4-FFF2-40B4-BE49-F238E27FC236}">
                  <a16:creationId xmlns:a16="http://schemas.microsoft.com/office/drawing/2014/main" id="{27EBD7A5-5229-4905-B2DA-E6E574523F67}"/>
                </a:ext>
              </a:extLst>
            </p:cNvPr>
            <p:cNvSpPr/>
            <p:nvPr/>
          </p:nvSpPr>
          <p:spPr>
            <a:xfrm>
              <a:off x="7583424" y="2005399"/>
              <a:ext cx="399928" cy="245852"/>
            </a:xfrm>
            <a:custGeom>
              <a:avLst/>
              <a:gdLst/>
              <a:ahLst/>
              <a:cxnLst/>
              <a:rect l="l" t="t" r="r" b="b"/>
              <a:pathLst>
                <a:path w="23784" h="14621" extrusionOk="0">
                  <a:moveTo>
                    <a:pt x="10475" y="1"/>
                  </a:moveTo>
                  <a:cubicBezTo>
                    <a:pt x="10235" y="1"/>
                    <a:pt x="9997" y="31"/>
                    <a:pt x="9774" y="89"/>
                  </a:cubicBezTo>
                  <a:cubicBezTo>
                    <a:pt x="8973" y="256"/>
                    <a:pt x="8273" y="723"/>
                    <a:pt x="7606" y="1157"/>
                  </a:cubicBezTo>
                  <a:cubicBezTo>
                    <a:pt x="6838" y="1590"/>
                    <a:pt x="6238" y="1890"/>
                    <a:pt x="5337" y="1924"/>
                  </a:cubicBezTo>
                  <a:cubicBezTo>
                    <a:pt x="4437" y="1991"/>
                    <a:pt x="3503" y="1924"/>
                    <a:pt x="2669" y="2324"/>
                  </a:cubicBezTo>
                  <a:cubicBezTo>
                    <a:pt x="1568" y="2824"/>
                    <a:pt x="834" y="3925"/>
                    <a:pt x="500" y="5159"/>
                  </a:cubicBezTo>
                  <a:cubicBezTo>
                    <a:pt x="0" y="6927"/>
                    <a:pt x="267" y="8996"/>
                    <a:pt x="1168" y="10597"/>
                  </a:cubicBezTo>
                  <a:cubicBezTo>
                    <a:pt x="2102" y="12231"/>
                    <a:pt x="3669" y="13532"/>
                    <a:pt x="5471" y="14032"/>
                  </a:cubicBezTo>
                  <a:cubicBezTo>
                    <a:pt x="5671" y="12832"/>
                    <a:pt x="5804" y="11497"/>
                    <a:pt x="6405" y="10363"/>
                  </a:cubicBezTo>
                  <a:cubicBezTo>
                    <a:pt x="6838" y="9429"/>
                    <a:pt x="7572" y="8529"/>
                    <a:pt x="8606" y="8428"/>
                  </a:cubicBezTo>
                  <a:cubicBezTo>
                    <a:pt x="8634" y="8427"/>
                    <a:pt x="8662" y="8426"/>
                    <a:pt x="8691" y="8426"/>
                  </a:cubicBezTo>
                  <a:cubicBezTo>
                    <a:pt x="9329" y="8426"/>
                    <a:pt x="9956" y="8786"/>
                    <a:pt x="10307" y="9329"/>
                  </a:cubicBezTo>
                  <a:cubicBezTo>
                    <a:pt x="10741" y="9863"/>
                    <a:pt x="10908" y="10763"/>
                    <a:pt x="10808" y="11431"/>
                  </a:cubicBezTo>
                  <a:cubicBezTo>
                    <a:pt x="12031" y="13427"/>
                    <a:pt x="14373" y="14620"/>
                    <a:pt x="16691" y="14620"/>
                  </a:cubicBezTo>
                  <a:cubicBezTo>
                    <a:pt x="17471" y="14620"/>
                    <a:pt x="18249" y="14485"/>
                    <a:pt x="18980" y="14199"/>
                  </a:cubicBezTo>
                  <a:cubicBezTo>
                    <a:pt x="21916" y="13065"/>
                    <a:pt x="23784" y="9729"/>
                    <a:pt x="23150" y="6661"/>
                  </a:cubicBezTo>
                  <a:cubicBezTo>
                    <a:pt x="22950" y="5493"/>
                    <a:pt x="22349" y="4359"/>
                    <a:pt x="21415" y="3725"/>
                  </a:cubicBezTo>
                  <a:cubicBezTo>
                    <a:pt x="20511" y="3138"/>
                    <a:pt x="19427" y="3035"/>
                    <a:pt x="18322" y="3035"/>
                  </a:cubicBezTo>
                  <a:cubicBezTo>
                    <a:pt x="17919" y="3035"/>
                    <a:pt x="17513" y="3049"/>
                    <a:pt x="17112" y="3058"/>
                  </a:cubicBezTo>
                  <a:cubicBezTo>
                    <a:pt x="17005" y="3060"/>
                    <a:pt x="16896" y="3062"/>
                    <a:pt x="16786" y="3062"/>
                  </a:cubicBezTo>
                  <a:cubicBezTo>
                    <a:pt x="15403" y="3062"/>
                    <a:pt x="13906" y="2844"/>
                    <a:pt x="13009" y="1824"/>
                  </a:cubicBezTo>
                  <a:cubicBezTo>
                    <a:pt x="12676" y="1390"/>
                    <a:pt x="12476" y="923"/>
                    <a:pt x="12075" y="556"/>
                  </a:cubicBezTo>
                  <a:cubicBezTo>
                    <a:pt x="11650" y="178"/>
                    <a:pt x="11057" y="1"/>
                    <a:pt x="10475" y="1"/>
                  </a:cubicBezTo>
                  <a:close/>
                </a:path>
              </a:pathLst>
            </a:custGeom>
            <a:solidFill>
              <a:srgbClr val="BD8C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67;p17">
              <a:extLst>
                <a:ext uri="{FF2B5EF4-FFF2-40B4-BE49-F238E27FC236}">
                  <a16:creationId xmlns:a16="http://schemas.microsoft.com/office/drawing/2014/main" id="{690C0C7E-DB9B-47B5-94CD-D3386509DC8F}"/>
                </a:ext>
              </a:extLst>
            </p:cNvPr>
            <p:cNvSpPr/>
            <p:nvPr/>
          </p:nvSpPr>
          <p:spPr>
            <a:xfrm>
              <a:off x="7310264" y="3700263"/>
              <a:ext cx="201931" cy="165712"/>
            </a:xfrm>
            <a:custGeom>
              <a:avLst/>
              <a:gdLst/>
              <a:ahLst/>
              <a:cxnLst/>
              <a:rect l="l" t="t" r="r" b="b"/>
              <a:pathLst>
                <a:path w="12009" h="9855" extrusionOk="0">
                  <a:moveTo>
                    <a:pt x="3303" y="1"/>
                  </a:moveTo>
                  <a:cubicBezTo>
                    <a:pt x="2235" y="835"/>
                    <a:pt x="1334" y="1335"/>
                    <a:pt x="534" y="2436"/>
                  </a:cubicBezTo>
                  <a:cubicBezTo>
                    <a:pt x="367" y="2703"/>
                    <a:pt x="167" y="3003"/>
                    <a:pt x="134" y="3336"/>
                  </a:cubicBezTo>
                  <a:cubicBezTo>
                    <a:pt x="67" y="3670"/>
                    <a:pt x="0" y="4370"/>
                    <a:pt x="334" y="4470"/>
                  </a:cubicBezTo>
                  <a:cubicBezTo>
                    <a:pt x="867" y="4604"/>
                    <a:pt x="1301" y="5004"/>
                    <a:pt x="1735" y="5271"/>
                  </a:cubicBezTo>
                  <a:cubicBezTo>
                    <a:pt x="2008" y="5408"/>
                    <a:pt x="2385" y="5533"/>
                    <a:pt x="2723" y="5533"/>
                  </a:cubicBezTo>
                  <a:cubicBezTo>
                    <a:pt x="2963" y="5533"/>
                    <a:pt x="3184" y="5470"/>
                    <a:pt x="3336" y="5304"/>
                  </a:cubicBezTo>
                  <a:cubicBezTo>
                    <a:pt x="4870" y="7673"/>
                    <a:pt x="7405" y="9374"/>
                    <a:pt x="10207" y="9808"/>
                  </a:cubicBezTo>
                  <a:cubicBezTo>
                    <a:pt x="10357" y="9838"/>
                    <a:pt x="10528" y="9854"/>
                    <a:pt x="10700" y="9854"/>
                  </a:cubicBezTo>
                  <a:cubicBezTo>
                    <a:pt x="10911" y="9854"/>
                    <a:pt x="11125" y="9829"/>
                    <a:pt x="11308" y="9774"/>
                  </a:cubicBezTo>
                  <a:cubicBezTo>
                    <a:pt x="11675" y="9607"/>
                    <a:pt x="12009" y="9307"/>
                    <a:pt x="11909" y="8940"/>
                  </a:cubicBezTo>
                  <a:cubicBezTo>
                    <a:pt x="9807" y="7473"/>
                    <a:pt x="8173" y="5304"/>
                    <a:pt x="7405" y="2836"/>
                  </a:cubicBezTo>
                  <a:cubicBezTo>
                    <a:pt x="7239" y="2169"/>
                    <a:pt x="7205" y="1602"/>
                    <a:pt x="6838" y="1035"/>
                  </a:cubicBezTo>
                  <a:cubicBezTo>
                    <a:pt x="5571" y="1035"/>
                    <a:pt x="4337" y="668"/>
                    <a:pt x="3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68;p17">
              <a:extLst>
                <a:ext uri="{FF2B5EF4-FFF2-40B4-BE49-F238E27FC236}">
                  <a16:creationId xmlns:a16="http://schemas.microsoft.com/office/drawing/2014/main" id="{8A00234F-0DAA-441A-8DA2-6CEFFC012584}"/>
                </a:ext>
              </a:extLst>
            </p:cNvPr>
            <p:cNvSpPr/>
            <p:nvPr/>
          </p:nvSpPr>
          <p:spPr>
            <a:xfrm>
              <a:off x="7364106" y="2632469"/>
              <a:ext cx="400500" cy="1135248"/>
            </a:xfrm>
            <a:custGeom>
              <a:avLst/>
              <a:gdLst/>
              <a:ahLst/>
              <a:cxnLst/>
              <a:rect l="l" t="t" r="r" b="b"/>
              <a:pathLst>
                <a:path w="23818" h="67514" extrusionOk="0">
                  <a:moveTo>
                    <a:pt x="14808" y="1"/>
                  </a:moveTo>
                  <a:cubicBezTo>
                    <a:pt x="14689" y="1"/>
                    <a:pt x="14588" y="254"/>
                    <a:pt x="14511" y="824"/>
                  </a:cubicBezTo>
                  <a:cubicBezTo>
                    <a:pt x="13644" y="7029"/>
                    <a:pt x="8040" y="11299"/>
                    <a:pt x="8340" y="14834"/>
                  </a:cubicBezTo>
                  <a:cubicBezTo>
                    <a:pt x="8673" y="18771"/>
                    <a:pt x="10475" y="22407"/>
                    <a:pt x="11609" y="26143"/>
                  </a:cubicBezTo>
                  <a:cubicBezTo>
                    <a:pt x="13543" y="32747"/>
                    <a:pt x="13510" y="39852"/>
                    <a:pt x="11475" y="46424"/>
                  </a:cubicBezTo>
                  <a:cubicBezTo>
                    <a:pt x="9407" y="52962"/>
                    <a:pt x="5371" y="58833"/>
                    <a:pt x="0" y="63102"/>
                  </a:cubicBezTo>
                  <a:cubicBezTo>
                    <a:pt x="534" y="64303"/>
                    <a:pt x="1135" y="65537"/>
                    <a:pt x="2102" y="66471"/>
                  </a:cubicBezTo>
                  <a:cubicBezTo>
                    <a:pt x="2761" y="67084"/>
                    <a:pt x="3703" y="67513"/>
                    <a:pt x="4635" y="67513"/>
                  </a:cubicBezTo>
                  <a:cubicBezTo>
                    <a:pt x="5023" y="67513"/>
                    <a:pt x="5408" y="67439"/>
                    <a:pt x="5771" y="67272"/>
                  </a:cubicBezTo>
                  <a:cubicBezTo>
                    <a:pt x="6538" y="66872"/>
                    <a:pt x="7039" y="66138"/>
                    <a:pt x="7539" y="65437"/>
                  </a:cubicBezTo>
                  <a:cubicBezTo>
                    <a:pt x="11008" y="60334"/>
                    <a:pt x="14477" y="55263"/>
                    <a:pt x="17780" y="50093"/>
                  </a:cubicBezTo>
                  <a:cubicBezTo>
                    <a:pt x="20382" y="45957"/>
                    <a:pt x="23017" y="41520"/>
                    <a:pt x="23451" y="36650"/>
                  </a:cubicBezTo>
                  <a:cubicBezTo>
                    <a:pt x="23817" y="32280"/>
                    <a:pt x="22383" y="27977"/>
                    <a:pt x="21015" y="23808"/>
                  </a:cubicBezTo>
                  <a:cubicBezTo>
                    <a:pt x="20015" y="20905"/>
                    <a:pt x="19047" y="17970"/>
                    <a:pt x="18147" y="15035"/>
                  </a:cubicBezTo>
                  <a:cubicBezTo>
                    <a:pt x="17444" y="13044"/>
                    <a:pt x="15662" y="1"/>
                    <a:pt x="148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69;p17">
              <a:extLst>
                <a:ext uri="{FF2B5EF4-FFF2-40B4-BE49-F238E27FC236}">
                  <a16:creationId xmlns:a16="http://schemas.microsoft.com/office/drawing/2014/main" id="{497FCDC3-0FFB-48BE-8074-32BAE50329D4}"/>
                </a:ext>
              </a:extLst>
            </p:cNvPr>
            <p:cNvSpPr/>
            <p:nvPr/>
          </p:nvSpPr>
          <p:spPr>
            <a:xfrm>
              <a:off x="7486939" y="3753550"/>
              <a:ext cx="223824" cy="111954"/>
            </a:xfrm>
            <a:custGeom>
              <a:avLst/>
              <a:gdLst/>
              <a:ahLst/>
              <a:cxnLst/>
              <a:rect l="l" t="t" r="r" b="b"/>
              <a:pathLst>
                <a:path w="13311" h="6658" extrusionOk="0">
                  <a:moveTo>
                    <a:pt x="4204" y="1"/>
                  </a:moveTo>
                  <a:cubicBezTo>
                    <a:pt x="3203" y="801"/>
                    <a:pt x="2002" y="1268"/>
                    <a:pt x="735" y="1335"/>
                  </a:cubicBezTo>
                  <a:cubicBezTo>
                    <a:pt x="401" y="2636"/>
                    <a:pt x="1" y="3603"/>
                    <a:pt x="67" y="4871"/>
                  </a:cubicBezTo>
                  <a:cubicBezTo>
                    <a:pt x="134" y="5204"/>
                    <a:pt x="134" y="5538"/>
                    <a:pt x="301" y="5838"/>
                  </a:cubicBezTo>
                  <a:cubicBezTo>
                    <a:pt x="451" y="6139"/>
                    <a:pt x="765" y="6658"/>
                    <a:pt x="1045" y="6658"/>
                  </a:cubicBezTo>
                  <a:cubicBezTo>
                    <a:pt x="1076" y="6658"/>
                    <a:pt x="1106" y="6652"/>
                    <a:pt x="1135" y="6639"/>
                  </a:cubicBezTo>
                  <a:cubicBezTo>
                    <a:pt x="1635" y="6438"/>
                    <a:pt x="2169" y="6505"/>
                    <a:pt x="2703" y="6438"/>
                  </a:cubicBezTo>
                  <a:cubicBezTo>
                    <a:pt x="3236" y="6372"/>
                    <a:pt x="3970" y="6038"/>
                    <a:pt x="4004" y="5504"/>
                  </a:cubicBezTo>
                  <a:cubicBezTo>
                    <a:pt x="5115" y="5926"/>
                    <a:pt x="6303" y="6135"/>
                    <a:pt x="7490" y="6135"/>
                  </a:cubicBezTo>
                  <a:cubicBezTo>
                    <a:pt x="9120" y="6135"/>
                    <a:pt x="10748" y="5742"/>
                    <a:pt x="12176" y="4971"/>
                  </a:cubicBezTo>
                  <a:cubicBezTo>
                    <a:pt x="12510" y="4804"/>
                    <a:pt x="12810" y="4604"/>
                    <a:pt x="13010" y="4270"/>
                  </a:cubicBezTo>
                  <a:cubicBezTo>
                    <a:pt x="13210" y="3937"/>
                    <a:pt x="13310" y="3470"/>
                    <a:pt x="13010" y="3203"/>
                  </a:cubicBezTo>
                  <a:cubicBezTo>
                    <a:pt x="12814" y="3213"/>
                    <a:pt x="12618" y="3218"/>
                    <a:pt x="12421" y="3218"/>
                  </a:cubicBezTo>
                  <a:cubicBezTo>
                    <a:pt x="10071" y="3218"/>
                    <a:pt x="7677" y="2486"/>
                    <a:pt x="5738" y="1101"/>
                  </a:cubicBezTo>
                  <a:cubicBezTo>
                    <a:pt x="5204" y="668"/>
                    <a:pt x="4871" y="201"/>
                    <a:pt x="42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70;p17">
              <a:extLst>
                <a:ext uri="{FF2B5EF4-FFF2-40B4-BE49-F238E27FC236}">
                  <a16:creationId xmlns:a16="http://schemas.microsoft.com/office/drawing/2014/main" id="{1C147653-3120-469A-91EC-FC2782578A0C}"/>
                </a:ext>
              </a:extLst>
            </p:cNvPr>
            <p:cNvSpPr/>
            <p:nvPr/>
          </p:nvSpPr>
          <p:spPr>
            <a:xfrm>
              <a:off x="7395516" y="2731527"/>
              <a:ext cx="235040" cy="1063532"/>
            </a:xfrm>
            <a:custGeom>
              <a:avLst/>
              <a:gdLst/>
              <a:ahLst/>
              <a:cxnLst/>
              <a:rect l="l" t="t" r="r" b="b"/>
              <a:pathLst>
                <a:path w="13978" h="63249" extrusionOk="0">
                  <a:moveTo>
                    <a:pt x="3430" y="0"/>
                  </a:moveTo>
                  <a:cubicBezTo>
                    <a:pt x="2928" y="0"/>
                    <a:pt x="2419" y="12"/>
                    <a:pt x="1902" y="37"/>
                  </a:cubicBezTo>
                  <a:cubicBezTo>
                    <a:pt x="467" y="2739"/>
                    <a:pt x="0" y="5908"/>
                    <a:pt x="101" y="8943"/>
                  </a:cubicBezTo>
                  <a:cubicBezTo>
                    <a:pt x="167" y="12046"/>
                    <a:pt x="734" y="15081"/>
                    <a:pt x="1135" y="18117"/>
                  </a:cubicBezTo>
                  <a:cubicBezTo>
                    <a:pt x="1902" y="23621"/>
                    <a:pt x="2169" y="29225"/>
                    <a:pt x="2502" y="34762"/>
                  </a:cubicBezTo>
                  <a:cubicBezTo>
                    <a:pt x="2903" y="41734"/>
                    <a:pt x="3903" y="56244"/>
                    <a:pt x="4270" y="63249"/>
                  </a:cubicBezTo>
                  <a:cubicBezTo>
                    <a:pt x="7072" y="63149"/>
                    <a:pt x="9908" y="63182"/>
                    <a:pt x="12576" y="62548"/>
                  </a:cubicBezTo>
                  <a:cubicBezTo>
                    <a:pt x="11108" y="50273"/>
                    <a:pt x="10842" y="29658"/>
                    <a:pt x="12343" y="17416"/>
                  </a:cubicBezTo>
                  <a:cubicBezTo>
                    <a:pt x="13010" y="11912"/>
                    <a:pt x="13977" y="6408"/>
                    <a:pt x="13644" y="871"/>
                  </a:cubicBezTo>
                  <a:cubicBezTo>
                    <a:pt x="10087" y="550"/>
                    <a:pt x="6913" y="0"/>
                    <a:pt x="3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71;p17">
              <a:extLst>
                <a:ext uri="{FF2B5EF4-FFF2-40B4-BE49-F238E27FC236}">
                  <a16:creationId xmlns:a16="http://schemas.microsoft.com/office/drawing/2014/main" id="{18A942BF-CBFF-4C57-81AB-3127A000B7C7}"/>
                </a:ext>
              </a:extLst>
            </p:cNvPr>
            <p:cNvSpPr/>
            <p:nvPr/>
          </p:nvSpPr>
          <p:spPr>
            <a:xfrm>
              <a:off x="7417947" y="2249134"/>
              <a:ext cx="316374" cy="556492"/>
            </a:xfrm>
            <a:custGeom>
              <a:avLst/>
              <a:gdLst/>
              <a:ahLst/>
              <a:cxnLst/>
              <a:rect l="l" t="t" r="r" b="b"/>
              <a:pathLst>
                <a:path w="18815" h="33095" extrusionOk="0">
                  <a:moveTo>
                    <a:pt x="12593" y="1"/>
                  </a:moveTo>
                  <a:cubicBezTo>
                    <a:pt x="11928" y="1"/>
                    <a:pt x="11240" y="232"/>
                    <a:pt x="10675" y="572"/>
                  </a:cubicBezTo>
                  <a:cubicBezTo>
                    <a:pt x="9841" y="1072"/>
                    <a:pt x="9174" y="1872"/>
                    <a:pt x="8607" y="2673"/>
                  </a:cubicBezTo>
                  <a:cubicBezTo>
                    <a:pt x="5805" y="6442"/>
                    <a:pt x="4571" y="11179"/>
                    <a:pt x="3637" y="15782"/>
                  </a:cubicBezTo>
                  <a:cubicBezTo>
                    <a:pt x="2669" y="20419"/>
                    <a:pt x="1969" y="25122"/>
                    <a:pt x="1" y="29426"/>
                  </a:cubicBezTo>
                  <a:cubicBezTo>
                    <a:pt x="1135" y="31127"/>
                    <a:pt x="2769" y="32428"/>
                    <a:pt x="4737" y="32828"/>
                  </a:cubicBezTo>
                  <a:cubicBezTo>
                    <a:pt x="5738" y="33028"/>
                    <a:pt x="6747" y="33095"/>
                    <a:pt x="7760" y="33095"/>
                  </a:cubicBezTo>
                  <a:cubicBezTo>
                    <a:pt x="8774" y="33095"/>
                    <a:pt x="9791" y="33028"/>
                    <a:pt x="10808" y="32961"/>
                  </a:cubicBezTo>
                  <a:cubicBezTo>
                    <a:pt x="11976" y="32895"/>
                    <a:pt x="13310" y="32728"/>
                    <a:pt x="14077" y="31861"/>
                  </a:cubicBezTo>
                  <a:cubicBezTo>
                    <a:pt x="14511" y="31294"/>
                    <a:pt x="14678" y="30560"/>
                    <a:pt x="14811" y="29826"/>
                  </a:cubicBezTo>
                  <a:cubicBezTo>
                    <a:pt x="15779" y="24956"/>
                    <a:pt x="16779" y="20086"/>
                    <a:pt x="17747" y="15215"/>
                  </a:cubicBezTo>
                  <a:cubicBezTo>
                    <a:pt x="18280" y="12447"/>
                    <a:pt x="18814" y="9611"/>
                    <a:pt x="18447" y="6876"/>
                  </a:cubicBezTo>
                  <a:cubicBezTo>
                    <a:pt x="18080" y="4041"/>
                    <a:pt x="16179" y="1072"/>
                    <a:pt x="13510" y="171"/>
                  </a:cubicBezTo>
                  <a:cubicBezTo>
                    <a:pt x="13220" y="53"/>
                    <a:pt x="12909" y="1"/>
                    <a:pt x="125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72;p17">
              <a:extLst>
                <a:ext uri="{FF2B5EF4-FFF2-40B4-BE49-F238E27FC236}">
                  <a16:creationId xmlns:a16="http://schemas.microsoft.com/office/drawing/2014/main" id="{B8987F81-201F-4605-BEC0-3012A17CA4C5}"/>
                </a:ext>
              </a:extLst>
            </p:cNvPr>
            <p:cNvSpPr/>
            <p:nvPr/>
          </p:nvSpPr>
          <p:spPr>
            <a:xfrm>
              <a:off x="7487511" y="2286229"/>
              <a:ext cx="231105" cy="399457"/>
            </a:xfrm>
            <a:custGeom>
              <a:avLst/>
              <a:gdLst/>
              <a:ahLst/>
              <a:cxnLst/>
              <a:rect l="l" t="t" r="r" b="b"/>
              <a:pathLst>
                <a:path w="13744" h="23756" extrusionOk="0">
                  <a:moveTo>
                    <a:pt x="7539" y="0"/>
                  </a:moveTo>
                  <a:cubicBezTo>
                    <a:pt x="2702" y="3703"/>
                    <a:pt x="500" y="10174"/>
                    <a:pt x="133" y="16345"/>
                  </a:cubicBezTo>
                  <a:cubicBezTo>
                    <a:pt x="0" y="18814"/>
                    <a:pt x="300" y="21649"/>
                    <a:pt x="2302" y="23017"/>
                  </a:cubicBezTo>
                  <a:cubicBezTo>
                    <a:pt x="3058" y="23537"/>
                    <a:pt x="3999" y="23755"/>
                    <a:pt x="4934" y="23755"/>
                  </a:cubicBezTo>
                  <a:cubicBezTo>
                    <a:pt x="5319" y="23755"/>
                    <a:pt x="5702" y="23718"/>
                    <a:pt x="6071" y="23650"/>
                  </a:cubicBezTo>
                  <a:cubicBezTo>
                    <a:pt x="7372" y="23383"/>
                    <a:pt x="8573" y="22750"/>
                    <a:pt x="9707" y="22049"/>
                  </a:cubicBezTo>
                  <a:cubicBezTo>
                    <a:pt x="10574" y="21515"/>
                    <a:pt x="11375" y="20948"/>
                    <a:pt x="12175" y="20348"/>
                  </a:cubicBezTo>
                  <a:lnTo>
                    <a:pt x="13643" y="12976"/>
                  </a:lnTo>
                  <a:cubicBezTo>
                    <a:pt x="13676" y="12743"/>
                    <a:pt x="13710" y="12509"/>
                    <a:pt x="13743" y="12276"/>
                  </a:cubicBezTo>
                  <a:lnTo>
                    <a:pt x="13743" y="12276"/>
                  </a:lnTo>
                  <a:cubicBezTo>
                    <a:pt x="12376" y="13543"/>
                    <a:pt x="10841" y="14744"/>
                    <a:pt x="9340" y="15845"/>
                  </a:cubicBezTo>
                  <a:lnTo>
                    <a:pt x="9473" y="15078"/>
                  </a:lnTo>
                  <a:cubicBezTo>
                    <a:pt x="9273" y="15044"/>
                    <a:pt x="9140" y="14977"/>
                    <a:pt x="9006" y="14811"/>
                  </a:cubicBezTo>
                  <a:cubicBezTo>
                    <a:pt x="8706" y="14477"/>
                    <a:pt x="8806" y="14043"/>
                    <a:pt x="9040" y="13843"/>
                  </a:cubicBezTo>
                  <a:cubicBezTo>
                    <a:pt x="9207" y="11075"/>
                    <a:pt x="9674" y="8373"/>
                    <a:pt x="9140" y="5637"/>
                  </a:cubicBezTo>
                  <a:cubicBezTo>
                    <a:pt x="8973" y="4870"/>
                    <a:pt x="8840" y="4136"/>
                    <a:pt x="8673" y="3369"/>
                  </a:cubicBezTo>
                  <a:cubicBezTo>
                    <a:pt x="8650" y="3371"/>
                    <a:pt x="8627" y="3372"/>
                    <a:pt x="8604" y="3372"/>
                  </a:cubicBezTo>
                  <a:cubicBezTo>
                    <a:pt x="8261" y="3372"/>
                    <a:pt x="7935" y="3140"/>
                    <a:pt x="7872" y="2702"/>
                  </a:cubicBezTo>
                  <a:cubicBezTo>
                    <a:pt x="7772" y="1801"/>
                    <a:pt x="7672" y="901"/>
                    <a:pt x="7539" y="0"/>
                  </a:cubicBezTo>
                  <a:close/>
                </a:path>
              </a:pathLst>
            </a:custGeom>
            <a:solidFill>
              <a:srgbClr val="000000">
                <a:alpha val="19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73;p17">
              <a:extLst>
                <a:ext uri="{FF2B5EF4-FFF2-40B4-BE49-F238E27FC236}">
                  <a16:creationId xmlns:a16="http://schemas.microsoft.com/office/drawing/2014/main" id="{50624621-8059-4585-806D-0471AF66CF06}"/>
                </a:ext>
              </a:extLst>
            </p:cNvPr>
            <p:cNvSpPr/>
            <p:nvPr/>
          </p:nvSpPr>
          <p:spPr>
            <a:xfrm>
              <a:off x="7493665" y="2258181"/>
              <a:ext cx="339377" cy="415364"/>
            </a:xfrm>
            <a:custGeom>
              <a:avLst/>
              <a:gdLst/>
              <a:ahLst/>
              <a:cxnLst/>
              <a:rect l="l" t="t" r="r" b="b"/>
              <a:pathLst>
                <a:path w="20183" h="24702" extrusionOk="0">
                  <a:moveTo>
                    <a:pt x="6406" y="0"/>
                  </a:moveTo>
                  <a:cubicBezTo>
                    <a:pt x="1469" y="4337"/>
                    <a:pt x="1" y="11475"/>
                    <a:pt x="568" y="17980"/>
                  </a:cubicBezTo>
                  <a:cubicBezTo>
                    <a:pt x="768" y="20415"/>
                    <a:pt x="1469" y="23183"/>
                    <a:pt x="3637" y="24251"/>
                  </a:cubicBezTo>
                  <a:cubicBezTo>
                    <a:pt x="4239" y="24561"/>
                    <a:pt x="4921" y="24702"/>
                    <a:pt x="5609" y="24702"/>
                  </a:cubicBezTo>
                  <a:cubicBezTo>
                    <a:pt x="6256" y="24702"/>
                    <a:pt x="6909" y="24577"/>
                    <a:pt x="7506" y="24351"/>
                  </a:cubicBezTo>
                  <a:cubicBezTo>
                    <a:pt x="8774" y="23917"/>
                    <a:pt x="9841" y="23150"/>
                    <a:pt x="10909" y="22316"/>
                  </a:cubicBezTo>
                  <a:cubicBezTo>
                    <a:pt x="15445" y="18513"/>
                    <a:pt x="18748" y="13243"/>
                    <a:pt x="20182" y="7539"/>
                  </a:cubicBezTo>
                  <a:cubicBezTo>
                    <a:pt x="19312" y="6991"/>
                    <a:pt x="18379" y="6537"/>
                    <a:pt x="17324" y="6537"/>
                  </a:cubicBezTo>
                  <a:cubicBezTo>
                    <a:pt x="17287" y="6537"/>
                    <a:pt x="17250" y="6537"/>
                    <a:pt x="17213" y="6538"/>
                  </a:cubicBezTo>
                  <a:cubicBezTo>
                    <a:pt x="15445" y="10174"/>
                    <a:pt x="12610" y="13477"/>
                    <a:pt x="9675" y="16245"/>
                  </a:cubicBezTo>
                  <a:cubicBezTo>
                    <a:pt x="9808" y="13510"/>
                    <a:pt x="9941" y="10708"/>
                    <a:pt x="9541" y="7973"/>
                  </a:cubicBezTo>
                  <a:cubicBezTo>
                    <a:pt x="9107" y="5204"/>
                    <a:pt x="8140" y="2135"/>
                    <a:pt x="6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74;p17">
              <a:extLst>
                <a:ext uri="{FF2B5EF4-FFF2-40B4-BE49-F238E27FC236}">
                  <a16:creationId xmlns:a16="http://schemas.microsoft.com/office/drawing/2014/main" id="{CA4B0194-B40D-40B6-BE06-C65F640E97A5}"/>
                </a:ext>
              </a:extLst>
            </p:cNvPr>
            <p:cNvSpPr/>
            <p:nvPr/>
          </p:nvSpPr>
          <p:spPr>
            <a:xfrm>
              <a:off x="7618197" y="2172357"/>
              <a:ext cx="70119" cy="122295"/>
            </a:xfrm>
            <a:custGeom>
              <a:avLst/>
              <a:gdLst/>
              <a:ahLst/>
              <a:cxnLst/>
              <a:rect l="l" t="t" r="r" b="b"/>
              <a:pathLst>
                <a:path w="4170" h="7273" extrusionOk="0">
                  <a:moveTo>
                    <a:pt x="1068" y="1"/>
                  </a:moveTo>
                  <a:cubicBezTo>
                    <a:pt x="701" y="1602"/>
                    <a:pt x="334" y="3169"/>
                    <a:pt x="0" y="4737"/>
                  </a:cubicBezTo>
                  <a:cubicBezTo>
                    <a:pt x="934" y="5638"/>
                    <a:pt x="1701" y="6405"/>
                    <a:pt x="2669" y="7272"/>
                  </a:cubicBezTo>
                  <a:cubicBezTo>
                    <a:pt x="3102" y="5605"/>
                    <a:pt x="3703" y="3837"/>
                    <a:pt x="4170" y="2235"/>
                  </a:cubicBezTo>
                  <a:cubicBezTo>
                    <a:pt x="3036" y="1668"/>
                    <a:pt x="2035" y="834"/>
                    <a:pt x="1068" y="1"/>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75;p17">
              <a:extLst>
                <a:ext uri="{FF2B5EF4-FFF2-40B4-BE49-F238E27FC236}">
                  <a16:creationId xmlns:a16="http://schemas.microsoft.com/office/drawing/2014/main" id="{78D0A688-0E36-4C75-8CEE-53AFE9106076}"/>
                </a:ext>
              </a:extLst>
            </p:cNvPr>
            <p:cNvSpPr/>
            <p:nvPr/>
          </p:nvSpPr>
          <p:spPr>
            <a:xfrm>
              <a:off x="7624368" y="2172357"/>
              <a:ext cx="63947" cy="105464"/>
            </a:xfrm>
            <a:custGeom>
              <a:avLst/>
              <a:gdLst/>
              <a:ahLst/>
              <a:cxnLst/>
              <a:rect l="l" t="t" r="r" b="b"/>
              <a:pathLst>
                <a:path w="3803" h="6272" extrusionOk="0">
                  <a:moveTo>
                    <a:pt x="701" y="1"/>
                  </a:moveTo>
                  <a:cubicBezTo>
                    <a:pt x="501" y="1068"/>
                    <a:pt x="234" y="2102"/>
                    <a:pt x="0" y="3136"/>
                  </a:cubicBezTo>
                  <a:cubicBezTo>
                    <a:pt x="667" y="4304"/>
                    <a:pt x="1535" y="5404"/>
                    <a:pt x="2569" y="6272"/>
                  </a:cubicBezTo>
                  <a:cubicBezTo>
                    <a:pt x="2969" y="4937"/>
                    <a:pt x="3403" y="3570"/>
                    <a:pt x="3803" y="2269"/>
                  </a:cubicBezTo>
                  <a:cubicBezTo>
                    <a:pt x="2669" y="1668"/>
                    <a:pt x="1668" y="834"/>
                    <a:pt x="701" y="1"/>
                  </a:cubicBezTo>
                  <a:close/>
                </a:path>
              </a:pathLst>
            </a:custGeom>
            <a:solidFill>
              <a:srgbClr val="E2A770">
                <a:alpha val="5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76;p17">
              <a:extLst>
                <a:ext uri="{FF2B5EF4-FFF2-40B4-BE49-F238E27FC236}">
                  <a16:creationId xmlns:a16="http://schemas.microsoft.com/office/drawing/2014/main" id="{16FBCA90-B886-4520-8588-01F015DFF828}"/>
                </a:ext>
              </a:extLst>
            </p:cNvPr>
            <p:cNvSpPr/>
            <p:nvPr/>
          </p:nvSpPr>
          <p:spPr>
            <a:xfrm>
              <a:off x="7638392" y="2066606"/>
              <a:ext cx="191842" cy="211213"/>
            </a:xfrm>
            <a:custGeom>
              <a:avLst/>
              <a:gdLst/>
              <a:ahLst/>
              <a:cxnLst/>
              <a:rect l="l" t="t" r="r" b="b"/>
              <a:pathLst>
                <a:path w="11409" h="12561" extrusionOk="0">
                  <a:moveTo>
                    <a:pt x="5935" y="1"/>
                  </a:moveTo>
                  <a:cubicBezTo>
                    <a:pt x="4547" y="1"/>
                    <a:pt x="3145" y="566"/>
                    <a:pt x="2135" y="1553"/>
                  </a:cubicBezTo>
                  <a:cubicBezTo>
                    <a:pt x="634" y="3021"/>
                    <a:pt x="0" y="5255"/>
                    <a:pt x="334" y="7290"/>
                  </a:cubicBezTo>
                  <a:cubicBezTo>
                    <a:pt x="667" y="9358"/>
                    <a:pt x="1901" y="11260"/>
                    <a:pt x="3536" y="12561"/>
                  </a:cubicBezTo>
                  <a:cubicBezTo>
                    <a:pt x="6838" y="11393"/>
                    <a:pt x="9540" y="8725"/>
                    <a:pt x="10708" y="5422"/>
                  </a:cubicBezTo>
                  <a:cubicBezTo>
                    <a:pt x="11408" y="3421"/>
                    <a:pt x="9840" y="1253"/>
                    <a:pt x="7906" y="419"/>
                  </a:cubicBezTo>
                  <a:cubicBezTo>
                    <a:pt x="7283" y="135"/>
                    <a:pt x="6611" y="1"/>
                    <a:pt x="5935" y="1"/>
                  </a:cubicBezTo>
                  <a:close/>
                </a:path>
              </a:pathLst>
            </a:custGeom>
            <a:solidFill>
              <a:srgbClr val="FFD1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77;p17">
              <a:extLst>
                <a:ext uri="{FF2B5EF4-FFF2-40B4-BE49-F238E27FC236}">
                  <a16:creationId xmlns:a16="http://schemas.microsoft.com/office/drawing/2014/main" id="{CF0591B3-51DF-47A1-AE51-0167CBE1139C}"/>
                </a:ext>
              </a:extLst>
            </p:cNvPr>
            <p:cNvSpPr/>
            <p:nvPr/>
          </p:nvSpPr>
          <p:spPr>
            <a:xfrm>
              <a:off x="7616516" y="2052818"/>
              <a:ext cx="220445" cy="160499"/>
            </a:xfrm>
            <a:custGeom>
              <a:avLst/>
              <a:gdLst/>
              <a:ahLst/>
              <a:cxnLst/>
              <a:rect l="l" t="t" r="r" b="b"/>
              <a:pathLst>
                <a:path w="13110" h="9545" extrusionOk="0">
                  <a:moveTo>
                    <a:pt x="6890" y="0"/>
                  </a:moveTo>
                  <a:cubicBezTo>
                    <a:pt x="6113" y="0"/>
                    <a:pt x="5336" y="145"/>
                    <a:pt x="4603" y="438"/>
                  </a:cubicBezTo>
                  <a:cubicBezTo>
                    <a:pt x="2969" y="1105"/>
                    <a:pt x="1635" y="2540"/>
                    <a:pt x="1001" y="4207"/>
                  </a:cubicBezTo>
                  <a:cubicBezTo>
                    <a:pt x="367" y="5875"/>
                    <a:pt x="0" y="7910"/>
                    <a:pt x="701" y="9545"/>
                  </a:cubicBezTo>
                  <a:cubicBezTo>
                    <a:pt x="1168" y="9078"/>
                    <a:pt x="2102" y="8377"/>
                    <a:pt x="2369" y="7777"/>
                  </a:cubicBezTo>
                  <a:cubicBezTo>
                    <a:pt x="2035" y="6876"/>
                    <a:pt x="2035" y="5809"/>
                    <a:pt x="2369" y="4908"/>
                  </a:cubicBezTo>
                  <a:cubicBezTo>
                    <a:pt x="2602" y="4274"/>
                    <a:pt x="2969" y="3707"/>
                    <a:pt x="3603" y="3474"/>
                  </a:cubicBezTo>
                  <a:cubicBezTo>
                    <a:pt x="3683" y="3439"/>
                    <a:pt x="3780" y="3420"/>
                    <a:pt x="3877" y="3420"/>
                  </a:cubicBezTo>
                  <a:cubicBezTo>
                    <a:pt x="4062" y="3420"/>
                    <a:pt x="4249" y="3487"/>
                    <a:pt x="4337" y="3640"/>
                  </a:cubicBezTo>
                  <a:cubicBezTo>
                    <a:pt x="4370" y="3774"/>
                    <a:pt x="4370" y="3907"/>
                    <a:pt x="4370" y="4041"/>
                  </a:cubicBezTo>
                  <a:cubicBezTo>
                    <a:pt x="4303" y="4808"/>
                    <a:pt x="3870" y="5575"/>
                    <a:pt x="3269" y="6042"/>
                  </a:cubicBezTo>
                  <a:cubicBezTo>
                    <a:pt x="3436" y="6176"/>
                    <a:pt x="3503" y="6276"/>
                    <a:pt x="3669" y="6376"/>
                  </a:cubicBezTo>
                  <a:cubicBezTo>
                    <a:pt x="3970" y="5909"/>
                    <a:pt x="4303" y="5508"/>
                    <a:pt x="4603" y="5041"/>
                  </a:cubicBezTo>
                  <a:cubicBezTo>
                    <a:pt x="4738" y="5052"/>
                    <a:pt x="4871" y="5056"/>
                    <a:pt x="5004" y="5056"/>
                  </a:cubicBezTo>
                  <a:cubicBezTo>
                    <a:pt x="5730" y="5056"/>
                    <a:pt x="6439" y="4915"/>
                    <a:pt x="7172" y="4775"/>
                  </a:cubicBezTo>
                  <a:cubicBezTo>
                    <a:pt x="8306" y="6709"/>
                    <a:pt x="10107" y="8244"/>
                    <a:pt x="12176" y="9044"/>
                  </a:cubicBezTo>
                  <a:cubicBezTo>
                    <a:pt x="12809" y="7577"/>
                    <a:pt x="13110" y="5775"/>
                    <a:pt x="12676" y="4274"/>
                  </a:cubicBezTo>
                  <a:cubicBezTo>
                    <a:pt x="12209" y="2773"/>
                    <a:pt x="11141" y="1439"/>
                    <a:pt x="9774" y="705"/>
                  </a:cubicBezTo>
                  <a:cubicBezTo>
                    <a:pt x="8876" y="237"/>
                    <a:pt x="7883" y="0"/>
                    <a:pt x="6890" y="0"/>
                  </a:cubicBezTo>
                  <a:close/>
                </a:path>
              </a:pathLst>
            </a:custGeom>
            <a:solidFill>
              <a:srgbClr val="BD8C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78;p17">
              <a:extLst>
                <a:ext uri="{FF2B5EF4-FFF2-40B4-BE49-F238E27FC236}">
                  <a16:creationId xmlns:a16="http://schemas.microsoft.com/office/drawing/2014/main" id="{5C2589D5-11E3-4C4C-9ABD-5526DF0F8330}"/>
                </a:ext>
              </a:extLst>
            </p:cNvPr>
            <p:cNvSpPr/>
            <p:nvPr/>
          </p:nvSpPr>
          <p:spPr>
            <a:xfrm>
              <a:off x="7674275" y="2202321"/>
              <a:ext cx="97056" cy="77753"/>
            </a:xfrm>
            <a:custGeom>
              <a:avLst/>
              <a:gdLst/>
              <a:ahLst/>
              <a:cxnLst/>
              <a:rect l="l" t="t" r="r" b="b"/>
              <a:pathLst>
                <a:path w="5772" h="4624" extrusionOk="0">
                  <a:moveTo>
                    <a:pt x="2362" y="0"/>
                  </a:moveTo>
                  <a:cubicBezTo>
                    <a:pt x="2104" y="0"/>
                    <a:pt x="1847" y="38"/>
                    <a:pt x="1602" y="120"/>
                  </a:cubicBezTo>
                  <a:cubicBezTo>
                    <a:pt x="835" y="353"/>
                    <a:pt x="168" y="1054"/>
                    <a:pt x="68" y="1888"/>
                  </a:cubicBezTo>
                  <a:cubicBezTo>
                    <a:pt x="1" y="2555"/>
                    <a:pt x="234" y="3222"/>
                    <a:pt x="601" y="3823"/>
                  </a:cubicBezTo>
                  <a:cubicBezTo>
                    <a:pt x="868" y="4189"/>
                    <a:pt x="1235" y="4556"/>
                    <a:pt x="1702" y="4623"/>
                  </a:cubicBezTo>
                  <a:cubicBezTo>
                    <a:pt x="1902" y="4623"/>
                    <a:pt x="2169" y="4523"/>
                    <a:pt x="2336" y="4456"/>
                  </a:cubicBezTo>
                  <a:cubicBezTo>
                    <a:pt x="3237" y="4056"/>
                    <a:pt x="4538" y="3556"/>
                    <a:pt x="5205" y="2855"/>
                  </a:cubicBezTo>
                  <a:cubicBezTo>
                    <a:pt x="5772" y="2188"/>
                    <a:pt x="4538" y="854"/>
                    <a:pt x="4004" y="520"/>
                  </a:cubicBezTo>
                  <a:cubicBezTo>
                    <a:pt x="3541" y="196"/>
                    <a:pt x="2949" y="0"/>
                    <a:pt x="2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79;p17">
              <a:extLst>
                <a:ext uri="{FF2B5EF4-FFF2-40B4-BE49-F238E27FC236}">
                  <a16:creationId xmlns:a16="http://schemas.microsoft.com/office/drawing/2014/main" id="{C739DA6A-318F-460E-945E-EEDB312787FA}"/>
                </a:ext>
              </a:extLst>
            </p:cNvPr>
            <p:cNvSpPr/>
            <p:nvPr/>
          </p:nvSpPr>
          <p:spPr>
            <a:xfrm>
              <a:off x="7687189" y="2124686"/>
              <a:ext cx="26938" cy="88077"/>
            </a:xfrm>
            <a:custGeom>
              <a:avLst/>
              <a:gdLst/>
              <a:ahLst/>
              <a:cxnLst/>
              <a:rect l="l" t="t" r="r" b="b"/>
              <a:pathLst>
                <a:path w="1602" h="5238" extrusionOk="0">
                  <a:moveTo>
                    <a:pt x="167" y="0"/>
                  </a:moveTo>
                  <a:cubicBezTo>
                    <a:pt x="134" y="167"/>
                    <a:pt x="100" y="334"/>
                    <a:pt x="0" y="501"/>
                  </a:cubicBezTo>
                  <a:cubicBezTo>
                    <a:pt x="801" y="1902"/>
                    <a:pt x="1234" y="3436"/>
                    <a:pt x="1168" y="5004"/>
                  </a:cubicBezTo>
                  <a:cubicBezTo>
                    <a:pt x="1168" y="5104"/>
                    <a:pt x="1234" y="5137"/>
                    <a:pt x="1268" y="5171"/>
                  </a:cubicBezTo>
                  <a:cubicBezTo>
                    <a:pt x="1268" y="5237"/>
                    <a:pt x="1301" y="5237"/>
                    <a:pt x="1334" y="5237"/>
                  </a:cubicBezTo>
                  <a:cubicBezTo>
                    <a:pt x="1468" y="5237"/>
                    <a:pt x="1568" y="5137"/>
                    <a:pt x="1568" y="5004"/>
                  </a:cubicBezTo>
                  <a:cubicBezTo>
                    <a:pt x="1601" y="3269"/>
                    <a:pt x="1101" y="1468"/>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80;p17">
              <a:extLst>
                <a:ext uri="{FF2B5EF4-FFF2-40B4-BE49-F238E27FC236}">
                  <a16:creationId xmlns:a16="http://schemas.microsoft.com/office/drawing/2014/main" id="{C5E65A55-C7C8-40CE-B950-940FD3222C1B}"/>
                </a:ext>
              </a:extLst>
            </p:cNvPr>
            <p:cNvSpPr/>
            <p:nvPr/>
          </p:nvSpPr>
          <p:spPr>
            <a:xfrm>
              <a:off x="7639502" y="2140946"/>
              <a:ext cx="47704" cy="95173"/>
            </a:xfrm>
            <a:custGeom>
              <a:avLst/>
              <a:gdLst/>
              <a:ahLst/>
              <a:cxnLst/>
              <a:rect l="l" t="t" r="r" b="b"/>
              <a:pathLst>
                <a:path w="2837" h="5660" extrusionOk="0">
                  <a:moveTo>
                    <a:pt x="935" y="1"/>
                  </a:moveTo>
                  <a:cubicBezTo>
                    <a:pt x="901" y="1"/>
                    <a:pt x="901" y="1"/>
                    <a:pt x="835" y="34"/>
                  </a:cubicBezTo>
                  <a:cubicBezTo>
                    <a:pt x="1" y="968"/>
                    <a:pt x="68" y="2302"/>
                    <a:pt x="468" y="3203"/>
                  </a:cubicBezTo>
                  <a:cubicBezTo>
                    <a:pt x="935" y="4304"/>
                    <a:pt x="1802" y="5071"/>
                    <a:pt x="2569" y="5638"/>
                  </a:cubicBezTo>
                  <a:cubicBezTo>
                    <a:pt x="2597" y="5652"/>
                    <a:pt x="2630" y="5660"/>
                    <a:pt x="2665" y="5660"/>
                  </a:cubicBezTo>
                  <a:cubicBezTo>
                    <a:pt x="2713" y="5660"/>
                    <a:pt x="2764" y="5644"/>
                    <a:pt x="2803" y="5605"/>
                  </a:cubicBezTo>
                  <a:cubicBezTo>
                    <a:pt x="2836" y="5504"/>
                    <a:pt x="2836" y="5371"/>
                    <a:pt x="2769" y="5304"/>
                  </a:cubicBezTo>
                  <a:cubicBezTo>
                    <a:pt x="2102" y="4771"/>
                    <a:pt x="1235" y="4003"/>
                    <a:pt x="801" y="3036"/>
                  </a:cubicBezTo>
                  <a:cubicBezTo>
                    <a:pt x="501" y="2436"/>
                    <a:pt x="434" y="1602"/>
                    <a:pt x="801" y="834"/>
                  </a:cubicBezTo>
                  <a:cubicBezTo>
                    <a:pt x="801" y="534"/>
                    <a:pt x="835" y="301"/>
                    <a:pt x="9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22572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0884A-1148-4C4C-82B1-B4145EC4F335}"/>
              </a:ext>
            </a:extLst>
          </p:cNvPr>
          <p:cNvSpPr>
            <a:spLocks noGrp="1"/>
          </p:cNvSpPr>
          <p:nvPr>
            <p:ph type="ctrTitle"/>
          </p:nvPr>
        </p:nvSpPr>
        <p:spPr>
          <a:xfrm>
            <a:off x="762000" y="365760"/>
            <a:ext cx="7651338" cy="868680"/>
          </a:xfrm>
        </p:spPr>
        <p:txBody>
          <a:bodyPr/>
          <a:lstStyle/>
          <a:p>
            <a:pPr algn="ctr"/>
            <a:r>
              <a:rPr lang="en-US" dirty="0"/>
              <a:t>AQI (Air Quality Index)</a:t>
            </a:r>
            <a:endParaRPr lang="en-IN" dirty="0"/>
          </a:p>
        </p:txBody>
      </p:sp>
      <p:sp>
        <p:nvSpPr>
          <p:cNvPr id="3" name="Subtitle 2">
            <a:extLst>
              <a:ext uri="{FF2B5EF4-FFF2-40B4-BE49-F238E27FC236}">
                <a16:creationId xmlns:a16="http://schemas.microsoft.com/office/drawing/2014/main" id="{EC3CAC5C-3B03-4624-B127-D3F22CAFF258}"/>
              </a:ext>
            </a:extLst>
          </p:cNvPr>
          <p:cNvSpPr>
            <a:spLocks noGrp="1"/>
          </p:cNvSpPr>
          <p:nvPr>
            <p:ph type="subTitle" idx="1"/>
          </p:nvPr>
        </p:nvSpPr>
        <p:spPr>
          <a:xfrm>
            <a:off x="0" y="1381332"/>
            <a:ext cx="5486401" cy="1331387"/>
          </a:xfrm>
        </p:spPr>
        <p:txBody>
          <a:bodyPr>
            <a:normAutofit/>
          </a:bodyPr>
          <a:lstStyle/>
          <a:p>
            <a:r>
              <a:rPr lang="en-US" dirty="0">
                <a:solidFill>
                  <a:schemeClr val="tx1"/>
                </a:solidFill>
                <a:latin typeface="Arial" panose="020B0604020202020204" pitchFamily="34" charset="0"/>
              </a:rPr>
              <a:t>	The AQI (Air Quality Index) is a measure used to communicate how polluted the air currently is or how polluted it is forecast to become. It's especially useful for public health awareness.</a:t>
            </a:r>
          </a:p>
          <a:p>
            <a:endParaRPr lang="en-US" dirty="0">
              <a:solidFill>
                <a:schemeClr val="tx1"/>
              </a:solidFill>
              <a:latin typeface="Arial" panose="020B0604020202020204" pitchFamily="34" charset="0"/>
            </a:endParaRPr>
          </a:p>
          <a:p>
            <a:endParaRPr lang="en-IN" dirty="0">
              <a:solidFill>
                <a:schemeClr val="tx1"/>
              </a:solidFill>
              <a:latin typeface="Arial" panose="020B0604020202020204" pitchFamily="34" charset="0"/>
            </a:endParaRPr>
          </a:p>
        </p:txBody>
      </p:sp>
      <p:sp>
        <p:nvSpPr>
          <p:cNvPr id="4" name="TextBox 3">
            <a:extLst>
              <a:ext uri="{FF2B5EF4-FFF2-40B4-BE49-F238E27FC236}">
                <a16:creationId xmlns:a16="http://schemas.microsoft.com/office/drawing/2014/main" id="{33B500AB-2D61-437E-B25D-D2CDB8776AC3}"/>
              </a:ext>
            </a:extLst>
          </p:cNvPr>
          <p:cNvSpPr txBox="1"/>
          <p:nvPr/>
        </p:nvSpPr>
        <p:spPr>
          <a:xfrm>
            <a:off x="457630" y="2586989"/>
            <a:ext cx="3509460" cy="2308324"/>
          </a:xfrm>
          <a:prstGeom prst="rect">
            <a:avLst/>
          </a:prstGeom>
          <a:noFill/>
        </p:spPr>
        <p:txBody>
          <a:bodyPr wrap="square" rtlCol="0">
            <a:spAutoFit/>
          </a:bodyPr>
          <a:lstStyle/>
          <a:p>
            <a:r>
              <a:rPr lang="en-IN" sz="1600" b="1" dirty="0">
                <a:solidFill>
                  <a:schemeClr val="tx1"/>
                </a:solidFill>
                <a:latin typeface="Arial" panose="020B0604020202020204" pitchFamily="34" charset="0"/>
                <a:ea typeface="Roboto"/>
                <a:sym typeface="Roboto"/>
              </a:rPr>
              <a:t>Major Pollutants Tracked in AQI</a:t>
            </a:r>
            <a:r>
              <a:rPr lang="en-IN" sz="1600" dirty="0">
                <a:solidFill>
                  <a:schemeClr val="tx1"/>
                </a:solidFill>
                <a:latin typeface="Arial" panose="020B0604020202020204" pitchFamily="34" charset="0"/>
                <a:ea typeface="Roboto"/>
                <a:sym typeface="Roboto"/>
              </a:rPr>
              <a:t>:</a:t>
            </a:r>
          </a:p>
          <a:p>
            <a:endParaRPr lang="en-IN" sz="1600" dirty="0">
              <a:solidFill>
                <a:schemeClr val="tx1"/>
              </a:solidFill>
              <a:latin typeface="Arial" panose="020B0604020202020204" pitchFamily="34" charset="0"/>
              <a:ea typeface="Roboto"/>
              <a:sym typeface="Roboto"/>
            </a:endParaRPr>
          </a:p>
          <a:p>
            <a:pPr marL="285750" indent="-285750">
              <a:buFont typeface="Arial" panose="020B0604020202020204" pitchFamily="34" charset="0"/>
              <a:buChar char="•"/>
            </a:pPr>
            <a:r>
              <a:rPr lang="en-IN" sz="1600" dirty="0">
                <a:solidFill>
                  <a:schemeClr val="tx1"/>
                </a:solidFill>
                <a:latin typeface="Arial" panose="020B0604020202020204" pitchFamily="34" charset="0"/>
                <a:ea typeface="Roboto"/>
                <a:sym typeface="Roboto"/>
              </a:rPr>
              <a:t>PM2.5 (fine particles)</a:t>
            </a:r>
          </a:p>
          <a:p>
            <a:pPr marL="285750" indent="-285750">
              <a:buFont typeface="Arial" panose="020B0604020202020204" pitchFamily="34" charset="0"/>
              <a:buChar char="•"/>
            </a:pPr>
            <a:r>
              <a:rPr lang="en-IN" sz="1600" dirty="0">
                <a:solidFill>
                  <a:schemeClr val="tx1"/>
                </a:solidFill>
                <a:latin typeface="Arial" panose="020B0604020202020204" pitchFamily="34" charset="0"/>
                <a:ea typeface="Roboto"/>
                <a:sym typeface="Roboto"/>
              </a:rPr>
              <a:t>PM10 (coarse particles)</a:t>
            </a:r>
          </a:p>
          <a:p>
            <a:pPr marL="285750" indent="-285750">
              <a:buFont typeface="Arial" panose="020B0604020202020204" pitchFamily="34" charset="0"/>
              <a:buChar char="•"/>
            </a:pPr>
            <a:r>
              <a:rPr lang="en-IN" sz="1600" dirty="0">
                <a:solidFill>
                  <a:schemeClr val="tx1"/>
                </a:solidFill>
                <a:latin typeface="Arial" panose="020B0604020202020204" pitchFamily="34" charset="0"/>
                <a:ea typeface="Roboto"/>
                <a:sym typeface="Roboto"/>
              </a:rPr>
              <a:t>NO₂ (Nitrogen Dioxide)</a:t>
            </a:r>
          </a:p>
          <a:p>
            <a:pPr marL="285750" indent="-285750">
              <a:buFont typeface="Arial" panose="020B0604020202020204" pitchFamily="34" charset="0"/>
              <a:buChar char="•"/>
            </a:pPr>
            <a:r>
              <a:rPr lang="en-IN" sz="1600" dirty="0">
                <a:solidFill>
                  <a:schemeClr val="tx1"/>
                </a:solidFill>
                <a:latin typeface="Arial" panose="020B0604020202020204" pitchFamily="34" charset="0"/>
                <a:ea typeface="Roboto"/>
                <a:sym typeface="Roboto"/>
              </a:rPr>
              <a:t>SO₂ (Sulphur Dioxide)</a:t>
            </a:r>
          </a:p>
          <a:p>
            <a:pPr marL="285750" indent="-285750">
              <a:buFont typeface="Arial" panose="020B0604020202020204" pitchFamily="34" charset="0"/>
              <a:buChar char="•"/>
            </a:pPr>
            <a:r>
              <a:rPr lang="en-IN" sz="1600" dirty="0">
                <a:solidFill>
                  <a:schemeClr val="tx1"/>
                </a:solidFill>
                <a:latin typeface="Arial" panose="020B0604020202020204" pitchFamily="34" charset="0"/>
                <a:ea typeface="Roboto"/>
                <a:sym typeface="Roboto"/>
              </a:rPr>
              <a:t>CO (Carbon Monoxide)</a:t>
            </a:r>
          </a:p>
          <a:p>
            <a:pPr marL="285750" indent="-285750">
              <a:buFont typeface="Arial" panose="020B0604020202020204" pitchFamily="34" charset="0"/>
              <a:buChar char="•"/>
            </a:pPr>
            <a:r>
              <a:rPr lang="en-IN" sz="1600" dirty="0">
                <a:solidFill>
                  <a:schemeClr val="tx1"/>
                </a:solidFill>
                <a:latin typeface="Arial" panose="020B0604020202020204" pitchFamily="34" charset="0"/>
                <a:ea typeface="Roboto"/>
                <a:sym typeface="Roboto"/>
              </a:rPr>
              <a:t>O₃ (Ozone)</a:t>
            </a:r>
          </a:p>
          <a:p>
            <a:pPr marL="285750" indent="-285750">
              <a:buFont typeface="Arial" panose="020B0604020202020204" pitchFamily="34" charset="0"/>
              <a:buChar char="•"/>
            </a:pPr>
            <a:r>
              <a:rPr lang="en-IN" sz="1600" dirty="0">
                <a:solidFill>
                  <a:schemeClr val="tx1"/>
                </a:solidFill>
                <a:latin typeface="Arial" panose="020B0604020202020204" pitchFamily="34" charset="0"/>
                <a:ea typeface="Roboto"/>
                <a:sym typeface="Roboto"/>
              </a:rPr>
              <a:t>NH₃ (Ammonia)</a:t>
            </a:r>
          </a:p>
        </p:txBody>
      </p:sp>
      <p:pic>
        <p:nvPicPr>
          <p:cNvPr id="1026" name="Picture 2" descr="25,886 Air Quality Stock Video Footage - 4K and HD Video Clips |  Shutterstock">
            <a:extLst>
              <a:ext uri="{FF2B5EF4-FFF2-40B4-BE49-F238E27FC236}">
                <a16:creationId xmlns:a16="http://schemas.microsoft.com/office/drawing/2014/main" id="{A543626D-2AFF-4D48-8F81-A3ACB18251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390" y="2427861"/>
            <a:ext cx="4362981" cy="24541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0316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84C7E-84F2-4936-91AB-C116417C26A5}"/>
              </a:ext>
            </a:extLst>
          </p:cNvPr>
          <p:cNvSpPr>
            <a:spLocks noGrp="1"/>
          </p:cNvSpPr>
          <p:nvPr>
            <p:ph type="title"/>
          </p:nvPr>
        </p:nvSpPr>
        <p:spPr>
          <a:xfrm>
            <a:off x="680100" y="196650"/>
            <a:ext cx="7783800" cy="958382"/>
          </a:xfrm>
        </p:spPr>
        <p:txBody>
          <a:bodyPr/>
          <a:lstStyle/>
          <a:p>
            <a:pPr algn="ctr"/>
            <a:r>
              <a:rPr lang="en-IN" sz="5000" dirty="0"/>
              <a:t>Importance of AQI</a:t>
            </a:r>
          </a:p>
        </p:txBody>
      </p:sp>
      <p:sp>
        <p:nvSpPr>
          <p:cNvPr id="3" name="Text Placeholder 2">
            <a:extLst>
              <a:ext uri="{FF2B5EF4-FFF2-40B4-BE49-F238E27FC236}">
                <a16:creationId xmlns:a16="http://schemas.microsoft.com/office/drawing/2014/main" id="{8157302F-213A-4DE2-96AE-0429CCA294D4}"/>
              </a:ext>
            </a:extLst>
          </p:cNvPr>
          <p:cNvSpPr>
            <a:spLocks noGrp="1"/>
          </p:cNvSpPr>
          <p:nvPr>
            <p:ph type="body" idx="1"/>
          </p:nvPr>
        </p:nvSpPr>
        <p:spPr>
          <a:xfrm>
            <a:off x="4572000" y="1443787"/>
            <a:ext cx="4260300" cy="3368843"/>
          </a:xfrm>
        </p:spPr>
        <p:txBody>
          <a:bodyPr/>
          <a:lstStyle/>
          <a:p>
            <a:r>
              <a:rPr lang="en-US" sz="1600" dirty="0">
                <a:solidFill>
                  <a:schemeClr val="tx1"/>
                </a:solidFill>
                <a:latin typeface="Arial" panose="020B0604020202020204" pitchFamily="34" charset="0"/>
                <a:cs typeface="Arial"/>
                <a:sym typeface="Arial"/>
              </a:rPr>
              <a:t>To monitor and analyze air pollution across Indian cities (2020–2025).</a:t>
            </a:r>
          </a:p>
          <a:p>
            <a:endParaRPr lang="en-US" sz="1600" dirty="0">
              <a:solidFill>
                <a:schemeClr val="tx1"/>
              </a:solidFill>
              <a:latin typeface="Arial" panose="020B0604020202020204" pitchFamily="34" charset="0"/>
              <a:cs typeface="Arial"/>
              <a:sym typeface="Arial"/>
            </a:endParaRPr>
          </a:p>
          <a:p>
            <a:r>
              <a:rPr lang="en-US" sz="1600" dirty="0">
                <a:solidFill>
                  <a:schemeClr val="tx1"/>
                </a:solidFill>
                <a:latin typeface="Arial" panose="020B0604020202020204" pitchFamily="34" charset="0"/>
                <a:cs typeface="Arial"/>
                <a:sym typeface="Arial"/>
              </a:rPr>
              <a:t>AQI measures the level of air pollution using key pollutants.</a:t>
            </a:r>
          </a:p>
          <a:p>
            <a:endParaRPr lang="en-US" sz="1600" dirty="0">
              <a:solidFill>
                <a:schemeClr val="tx1"/>
              </a:solidFill>
              <a:latin typeface="Arial" panose="020B0604020202020204" pitchFamily="34" charset="0"/>
              <a:cs typeface="Arial"/>
              <a:sym typeface="Arial"/>
            </a:endParaRPr>
          </a:p>
          <a:p>
            <a:r>
              <a:rPr lang="en-US" sz="1600" dirty="0">
                <a:solidFill>
                  <a:schemeClr val="tx1"/>
                </a:solidFill>
                <a:latin typeface="Arial" panose="020B0604020202020204" pitchFamily="34" charset="0"/>
                <a:cs typeface="Arial"/>
                <a:sym typeface="Arial"/>
              </a:rPr>
              <a:t>Supports decision-making for environmental health and policy.</a:t>
            </a:r>
          </a:p>
          <a:p>
            <a:endParaRPr lang="en-US" sz="1600" dirty="0">
              <a:solidFill>
                <a:schemeClr val="tx1"/>
              </a:solidFill>
              <a:latin typeface="Arial" panose="020B0604020202020204" pitchFamily="34" charset="0"/>
              <a:cs typeface="Arial"/>
              <a:sym typeface="Arial"/>
            </a:endParaRPr>
          </a:p>
          <a:p>
            <a:r>
              <a:rPr lang="en-US" sz="1600" dirty="0">
                <a:solidFill>
                  <a:schemeClr val="tx1"/>
                </a:solidFill>
                <a:latin typeface="Arial" panose="020B0604020202020204" pitchFamily="34" charset="0"/>
                <a:cs typeface="Arial"/>
                <a:sym typeface="Arial"/>
              </a:rPr>
              <a:t>Highlights major pollution sources like PM2.5, CO, and O₃.</a:t>
            </a:r>
          </a:p>
          <a:p>
            <a:pPr marL="152400" indent="0">
              <a:buNone/>
            </a:pPr>
            <a:endParaRPr lang="en-IN" dirty="0"/>
          </a:p>
        </p:txBody>
      </p:sp>
      <p:pic>
        <p:nvPicPr>
          <p:cNvPr id="2050" name="Picture 2" descr="Summer heat brings increased air quality risks - HooverSun.com">
            <a:extLst>
              <a:ext uri="{FF2B5EF4-FFF2-40B4-BE49-F238E27FC236}">
                <a16:creationId xmlns:a16="http://schemas.microsoft.com/office/drawing/2014/main" id="{73A554BE-C11A-433B-9C57-805A3B4C9C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948" y="1433208"/>
            <a:ext cx="4375051" cy="3215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1447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5577342-2EFD-4613-9694-E81B9EDF4834}"/>
              </a:ext>
            </a:extLst>
          </p:cNvPr>
          <p:cNvSpPr/>
          <p:nvPr/>
        </p:nvSpPr>
        <p:spPr>
          <a:xfrm>
            <a:off x="0" y="2837793"/>
            <a:ext cx="9144000" cy="2305707"/>
          </a:xfrm>
          <a:prstGeom prst="rect">
            <a:avLst/>
          </a:prstGeom>
          <a:solidFill>
            <a:schemeClr val="accent1">
              <a:lumMod val="60000"/>
              <a:lumOff val="40000"/>
            </a:schemeClr>
          </a:solidFill>
          <a:ln>
            <a:noFill/>
          </a:ln>
        </p:spPr>
        <p:style>
          <a:lnRef idx="0">
            <a:scrgbClr r="0" g="0" b="0"/>
          </a:lnRef>
          <a:fillRef idx="0">
            <a:scrgbClr r="0" g="0" b="0"/>
          </a:fillRef>
          <a:effectRef idx="0">
            <a:scrgbClr r="0" g="0" b="0"/>
          </a:effectRef>
          <a:fontRef idx="minor">
            <a:schemeClr val="accent1"/>
          </a:fontRef>
        </p:style>
        <p:txBody>
          <a:bodyPr rtlCol="0" anchor="ctr"/>
          <a:lstStyle/>
          <a:p>
            <a:pPr algn="ctr"/>
            <a:endParaRPr lang="en-IN" dirty="0"/>
          </a:p>
        </p:txBody>
      </p:sp>
      <p:pic>
        <p:nvPicPr>
          <p:cNvPr id="3" name="Picture 2">
            <a:extLst>
              <a:ext uri="{FF2B5EF4-FFF2-40B4-BE49-F238E27FC236}">
                <a16:creationId xmlns:a16="http://schemas.microsoft.com/office/drawing/2014/main" id="{6639CEAF-D4B9-4FB1-8B71-E3FEA506CD24}"/>
              </a:ext>
            </a:extLst>
          </p:cNvPr>
          <p:cNvPicPr>
            <a:picLocks noChangeAspect="1"/>
          </p:cNvPicPr>
          <p:nvPr/>
        </p:nvPicPr>
        <p:blipFill>
          <a:blip r:embed="rId2"/>
          <a:stretch>
            <a:fillRect/>
          </a:stretch>
        </p:blipFill>
        <p:spPr>
          <a:xfrm>
            <a:off x="1232643" y="1161192"/>
            <a:ext cx="6615365" cy="2701360"/>
          </a:xfrm>
          <a:prstGeom prst="rect">
            <a:avLst/>
          </a:prstGeom>
        </p:spPr>
      </p:pic>
      <p:sp>
        <p:nvSpPr>
          <p:cNvPr id="4" name="Title 1">
            <a:extLst>
              <a:ext uri="{FF2B5EF4-FFF2-40B4-BE49-F238E27FC236}">
                <a16:creationId xmlns:a16="http://schemas.microsoft.com/office/drawing/2014/main" id="{8EB5F2C9-62A0-44BE-9E1D-BE47F7963F05}"/>
              </a:ext>
            </a:extLst>
          </p:cNvPr>
          <p:cNvSpPr txBox="1">
            <a:spLocks/>
          </p:cNvSpPr>
          <p:nvPr/>
        </p:nvSpPr>
        <p:spPr>
          <a:xfrm>
            <a:off x="457200" y="202810"/>
            <a:ext cx="8150772" cy="95838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SemiBold"/>
              <a:buNone/>
              <a:defRPr sz="3000" b="0" i="0" u="none" strike="noStrike" cap="none">
                <a:solidFill>
                  <a:schemeClr val="dk1"/>
                </a:solidFill>
                <a:latin typeface="Fira Sans Extra Condensed SemiBold"/>
                <a:ea typeface="Fira Sans Extra Condensed SemiBold"/>
                <a:cs typeface="Fira Sans Extra Condensed SemiBold"/>
                <a:sym typeface="Fira Sans Extra Condensed SemiBo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5400" dirty="0"/>
              <a:t>AQI Levels and Health Impacts</a:t>
            </a:r>
            <a:endParaRPr lang="en-IN" sz="5000" dirty="0"/>
          </a:p>
        </p:txBody>
      </p:sp>
      <p:sp>
        <p:nvSpPr>
          <p:cNvPr id="8" name="TextBox 7">
            <a:extLst>
              <a:ext uri="{FF2B5EF4-FFF2-40B4-BE49-F238E27FC236}">
                <a16:creationId xmlns:a16="http://schemas.microsoft.com/office/drawing/2014/main" id="{0A61E07A-CAE0-4C61-BD56-7DB07F5007CF}"/>
              </a:ext>
            </a:extLst>
          </p:cNvPr>
          <p:cNvSpPr txBox="1"/>
          <p:nvPr/>
        </p:nvSpPr>
        <p:spPr>
          <a:xfrm>
            <a:off x="386255" y="3990646"/>
            <a:ext cx="8371490" cy="1077218"/>
          </a:xfrm>
          <a:prstGeom prst="rect">
            <a:avLst/>
          </a:prstGeom>
          <a:noFill/>
        </p:spPr>
        <p:txBody>
          <a:bodyPr wrap="square" rtlCol="0">
            <a:spAutoFit/>
          </a:bodyPr>
          <a:lstStyle/>
          <a:p>
            <a:r>
              <a:rPr lang="en-US" sz="1600" dirty="0">
                <a:solidFill>
                  <a:schemeClr val="tx1"/>
                </a:solidFill>
                <a:latin typeface="Arial" panose="020B0604020202020204" pitchFamily="34" charset="0"/>
                <a:ea typeface="Roboto"/>
              </a:rPr>
              <a:t>The Air Quality Index (AQI) categorizes air pollution levels from Good to Severe, using a color-coded system. As AQI increases, the air becomes more harmful, causing health discomfort and serious illnesses, especially in sensitive groups. Monitoring AQI helps in taking timely actions to protect public health.</a:t>
            </a:r>
            <a:endParaRPr lang="en-IN" sz="1600" dirty="0">
              <a:solidFill>
                <a:schemeClr val="tx1"/>
              </a:solidFill>
              <a:latin typeface="Arial" panose="020B0604020202020204" pitchFamily="34" charset="0"/>
              <a:ea typeface="Roboto"/>
            </a:endParaRPr>
          </a:p>
        </p:txBody>
      </p:sp>
    </p:spTree>
    <p:extLst>
      <p:ext uri="{BB962C8B-B14F-4D97-AF65-F5344CB8AC3E}">
        <p14:creationId xmlns:p14="http://schemas.microsoft.com/office/powerpoint/2010/main" val="88161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pic>
        <p:nvPicPr>
          <p:cNvPr id="2" name="Picture 1">
            <a:extLst>
              <a:ext uri="{FF2B5EF4-FFF2-40B4-BE49-F238E27FC236}">
                <a16:creationId xmlns:a16="http://schemas.microsoft.com/office/drawing/2014/main" id="{0CB3D7DD-306F-4BAD-B1C4-EE785D5CB09F}"/>
              </a:ext>
            </a:extLst>
          </p:cNvPr>
          <p:cNvPicPr>
            <a:picLocks noChangeAspect="1"/>
          </p:cNvPicPr>
          <p:nvPr/>
        </p:nvPicPr>
        <p:blipFill rotWithShape="1">
          <a:blip r:embed="rId3"/>
          <a:srcRect l="2984" t="11737"/>
          <a:stretch/>
        </p:blipFill>
        <p:spPr>
          <a:xfrm>
            <a:off x="3798277" y="997679"/>
            <a:ext cx="5219114" cy="2711821"/>
          </a:xfrm>
          <a:prstGeom prst="rect">
            <a:avLst/>
          </a:prstGeom>
        </p:spPr>
      </p:pic>
      <p:sp>
        <p:nvSpPr>
          <p:cNvPr id="68" name="Google Shape;68;p15"/>
          <p:cNvSpPr txBox="1">
            <a:spLocks noGrp="1"/>
          </p:cNvSpPr>
          <p:nvPr>
            <p:ph type="ctrTitle"/>
          </p:nvPr>
        </p:nvSpPr>
        <p:spPr>
          <a:xfrm>
            <a:off x="1725587" y="215200"/>
            <a:ext cx="5727842" cy="782479"/>
          </a:xfrm>
          <a:prstGeom prst="rect">
            <a:avLst/>
          </a:prstGeom>
        </p:spPr>
        <p:txBody>
          <a:bodyPr spcFirstLastPara="1" wrap="square" lIns="91425" tIns="91425" rIns="91425" bIns="91425" anchor="b" anchorCtr="0">
            <a:noAutofit/>
          </a:bodyPr>
          <a:lstStyle/>
          <a:p>
            <a:pPr lvl="0" algn="ctr"/>
            <a:r>
              <a:rPr lang="en-IN" dirty="0"/>
              <a:t>Dataset Summary</a:t>
            </a:r>
            <a:endParaRPr dirty="0"/>
          </a:p>
        </p:txBody>
      </p:sp>
      <p:sp>
        <p:nvSpPr>
          <p:cNvPr id="102" name="Google Shape;102;p15"/>
          <p:cNvSpPr/>
          <p:nvPr/>
        </p:nvSpPr>
        <p:spPr>
          <a:xfrm>
            <a:off x="901950" y="3709500"/>
            <a:ext cx="2741700" cy="647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9ABBCD37-B1EA-4BAF-B482-D1F5260CB2A5}"/>
              </a:ext>
            </a:extLst>
          </p:cNvPr>
          <p:cNvSpPr txBox="1"/>
          <p:nvPr/>
        </p:nvSpPr>
        <p:spPr>
          <a:xfrm>
            <a:off x="901950" y="1414189"/>
            <a:ext cx="7340100" cy="3323987"/>
          </a:xfrm>
          <a:prstGeom prst="rect">
            <a:avLst/>
          </a:prstGeom>
          <a:noFill/>
        </p:spPr>
        <p:txBody>
          <a:bodyPr wrap="square" rtlCol="0">
            <a:spAutoFit/>
          </a:bodyPr>
          <a:lstStyle/>
          <a:p>
            <a:pPr lvl="0" eaLnBrk="0" fontAlgn="base" hangingPunct="0">
              <a:spcBef>
                <a:spcPct val="0"/>
              </a:spcBef>
              <a:spcAft>
                <a:spcPct val="0"/>
              </a:spcAft>
              <a:buClrTx/>
            </a:pPr>
            <a:r>
              <a:rPr lang="en-US" altLang="en-US" b="1" dirty="0">
                <a:solidFill>
                  <a:schemeClr val="tx1"/>
                </a:solidFill>
                <a:latin typeface="Arial" panose="020B0604020202020204" pitchFamily="34" charset="0"/>
              </a:rPr>
              <a:t>Source: </a:t>
            </a:r>
            <a:r>
              <a:rPr lang="en-IN" dirty="0">
                <a:solidFill>
                  <a:schemeClr val="tx1"/>
                </a:solidFill>
                <a:latin typeface="Arial" panose="020B0604020202020204" pitchFamily="34" charset="0"/>
              </a:rPr>
              <a:t>air_pollution_dta.csv</a:t>
            </a:r>
            <a:endParaRPr lang="en-US" altLang="en-US" dirty="0">
              <a:solidFill>
                <a:schemeClr val="tx1"/>
              </a:solidFill>
              <a:latin typeface="Arial" panose="020B0604020202020204" pitchFamily="34" charset="0"/>
            </a:endParaRPr>
          </a:p>
          <a:p>
            <a:pPr lvl="0" eaLnBrk="0" fontAlgn="base" hangingPunct="0">
              <a:spcBef>
                <a:spcPct val="0"/>
              </a:spcBef>
              <a:spcAft>
                <a:spcPct val="0"/>
              </a:spcAft>
              <a:buClrTx/>
            </a:pPr>
            <a:endParaRPr lang="en-US" altLang="en-US" b="1" dirty="0">
              <a:solidFill>
                <a:schemeClr val="tx1"/>
              </a:solidFill>
              <a:latin typeface="Arial" panose="020B0604020202020204" pitchFamily="34" charset="0"/>
            </a:endParaRPr>
          </a:p>
          <a:p>
            <a:pPr lvl="0" eaLnBrk="0" fontAlgn="base" hangingPunct="0">
              <a:spcBef>
                <a:spcPct val="0"/>
              </a:spcBef>
              <a:spcAft>
                <a:spcPct val="0"/>
              </a:spcAft>
              <a:buClrTx/>
            </a:pPr>
            <a:r>
              <a:rPr lang="en-US" altLang="en-US" b="1" dirty="0">
                <a:solidFill>
                  <a:schemeClr val="tx1"/>
                </a:solidFill>
                <a:latin typeface="Arial" panose="020B0604020202020204" pitchFamily="34" charset="0"/>
              </a:rPr>
              <a:t>Time Frame: </a:t>
            </a:r>
            <a:r>
              <a:rPr lang="en-US" altLang="en-US" dirty="0">
                <a:solidFill>
                  <a:schemeClr val="tx1"/>
                </a:solidFill>
                <a:latin typeface="Arial" panose="020B0604020202020204" pitchFamily="34" charset="0"/>
              </a:rPr>
              <a:t>2020 to 2023</a:t>
            </a:r>
          </a:p>
          <a:p>
            <a:pPr lvl="0" eaLnBrk="0" fontAlgn="base" hangingPunct="0">
              <a:spcBef>
                <a:spcPct val="0"/>
              </a:spcBef>
              <a:spcAft>
                <a:spcPct val="0"/>
              </a:spcAft>
              <a:buClrTx/>
            </a:pPr>
            <a:endParaRPr lang="en-US" altLang="en-US" b="1" dirty="0">
              <a:solidFill>
                <a:schemeClr val="tx1"/>
              </a:solidFill>
              <a:latin typeface="Arial" panose="020B0604020202020204" pitchFamily="34" charset="0"/>
            </a:endParaRPr>
          </a:p>
          <a:p>
            <a:pPr lvl="0" eaLnBrk="0" fontAlgn="base" hangingPunct="0">
              <a:spcBef>
                <a:spcPct val="0"/>
              </a:spcBef>
              <a:spcAft>
                <a:spcPct val="0"/>
              </a:spcAft>
              <a:buClrTx/>
            </a:pPr>
            <a:r>
              <a:rPr lang="en-US" altLang="en-US" b="1" dirty="0">
                <a:solidFill>
                  <a:schemeClr val="tx1"/>
                </a:solidFill>
                <a:latin typeface="Arial" panose="020B0604020202020204" pitchFamily="34" charset="0"/>
              </a:rPr>
              <a:t>Key Features:</a:t>
            </a:r>
          </a:p>
          <a:p>
            <a:pPr lvl="0" eaLnBrk="0" fontAlgn="base" hangingPunct="0">
              <a:spcBef>
                <a:spcPct val="0"/>
              </a:spcBef>
              <a:spcAft>
                <a:spcPct val="0"/>
              </a:spcAft>
              <a:buClrTx/>
            </a:pPr>
            <a:endParaRPr lang="en-US" altLang="en-US" dirty="0">
              <a:solidFill>
                <a:schemeClr val="tx1"/>
              </a:solidFill>
              <a:latin typeface="Arial" panose="020B0604020202020204" pitchFamily="34" charset="0"/>
            </a:endParaRPr>
          </a:p>
          <a:p>
            <a:pPr marL="285750" lvl="0" indent="-285750" eaLnBrk="0" fontAlgn="base" hangingPunct="0">
              <a:spcBef>
                <a:spcPct val="0"/>
              </a:spcBef>
              <a:spcAft>
                <a:spcPct val="0"/>
              </a:spcAft>
              <a:buClrTx/>
              <a:buFont typeface="Arial" panose="020B0604020202020204" pitchFamily="34" charset="0"/>
              <a:buChar char="•"/>
            </a:pPr>
            <a:r>
              <a:rPr lang="en-US" altLang="en-US" dirty="0">
                <a:solidFill>
                  <a:schemeClr val="tx1"/>
                </a:solidFill>
                <a:latin typeface="Arial" panose="020B0604020202020204" pitchFamily="34" charset="0"/>
              </a:rPr>
              <a:t>City</a:t>
            </a:r>
          </a:p>
          <a:p>
            <a:pPr marL="285750" lvl="0" indent="-285750" eaLnBrk="0" fontAlgn="base" hangingPunct="0">
              <a:spcBef>
                <a:spcPct val="0"/>
              </a:spcBef>
              <a:spcAft>
                <a:spcPct val="0"/>
              </a:spcAft>
              <a:buClrTx/>
              <a:buFont typeface="Arial" panose="020B0604020202020204" pitchFamily="34" charset="0"/>
              <a:buChar char="•"/>
            </a:pPr>
            <a:r>
              <a:rPr lang="en-US" altLang="en-US" dirty="0">
                <a:solidFill>
                  <a:schemeClr val="tx1"/>
                </a:solidFill>
                <a:latin typeface="Arial" panose="020B0604020202020204" pitchFamily="34" charset="0"/>
              </a:rPr>
              <a:t>Year</a:t>
            </a:r>
          </a:p>
          <a:p>
            <a:pPr marL="285750" lvl="0" indent="-285750" eaLnBrk="0" fontAlgn="base" hangingPunct="0">
              <a:spcBef>
                <a:spcPct val="0"/>
              </a:spcBef>
              <a:spcAft>
                <a:spcPct val="0"/>
              </a:spcAft>
              <a:buClrTx/>
              <a:buFont typeface="Arial" panose="020B0604020202020204" pitchFamily="34" charset="0"/>
              <a:buChar char="•"/>
            </a:pPr>
            <a:r>
              <a:rPr lang="en-US" altLang="en-US" dirty="0">
                <a:solidFill>
                  <a:schemeClr val="tx1"/>
                </a:solidFill>
                <a:latin typeface="Arial" panose="020B0604020202020204" pitchFamily="34" charset="0"/>
              </a:rPr>
              <a:t>Air Quality Index (AQI)</a:t>
            </a:r>
          </a:p>
          <a:p>
            <a:pPr lvl="0" eaLnBrk="0" fontAlgn="base" hangingPunct="0">
              <a:spcBef>
                <a:spcPct val="0"/>
              </a:spcBef>
              <a:spcAft>
                <a:spcPct val="0"/>
              </a:spcAft>
              <a:buClrTx/>
            </a:pPr>
            <a:endParaRPr lang="en-US" altLang="en-US" dirty="0">
              <a:solidFill>
                <a:schemeClr val="tx1"/>
              </a:solidFill>
              <a:latin typeface="Arial" panose="020B0604020202020204" pitchFamily="34" charset="0"/>
            </a:endParaRPr>
          </a:p>
          <a:p>
            <a:pPr eaLnBrk="0" fontAlgn="base" hangingPunct="0">
              <a:spcBef>
                <a:spcPct val="0"/>
              </a:spcBef>
              <a:spcAft>
                <a:spcPct val="0"/>
              </a:spcAft>
              <a:buClrTx/>
            </a:pPr>
            <a:r>
              <a:rPr lang="en-US" b="1" dirty="0">
                <a:solidFill>
                  <a:schemeClr val="tx1"/>
                </a:solidFill>
                <a:latin typeface="Arial" panose="020B0604020202020204" pitchFamily="34" charset="0"/>
              </a:rPr>
              <a:t>Key Pollutants</a:t>
            </a:r>
            <a:r>
              <a:rPr lang="en-US" dirty="0"/>
              <a:t>: </a:t>
            </a:r>
            <a:r>
              <a:rPr lang="en-US" dirty="0">
                <a:solidFill>
                  <a:schemeClr val="tx1"/>
                </a:solidFill>
                <a:latin typeface="Arial" panose="020B0604020202020204" pitchFamily="34" charset="0"/>
              </a:rPr>
              <a:t>PM2.5, PM10, NO₂, SO₂, CO, O₃, NH₃</a:t>
            </a:r>
            <a:endParaRPr lang="en-US" altLang="en-US" dirty="0">
              <a:solidFill>
                <a:schemeClr val="tx1"/>
              </a:solidFill>
              <a:latin typeface="Arial" panose="020B0604020202020204" pitchFamily="34" charset="0"/>
            </a:endParaRPr>
          </a:p>
          <a:p>
            <a:pPr lvl="0" eaLnBrk="0" fontAlgn="base" hangingPunct="0">
              <a:spcBef>
                <a:spcPct val="0"/>
              </a:spcBef>
              <a:spcAft>
                <a:spcPct val="0"/>
              </a:spcAft>
              <a:buClrTx/>
            </a:pPr>
            <a:endParaRPr lang="en-US" altLang="en-US" dirty="0">
              <a:solidFill>
                <a:schemeClr val="tx1"/>
              </a:solidFill>
              <a:latin typeface="Arial" panose="020B0604020202020204" pitchFamily="34" charset="0"/>
            </a:endParaRPr>
          </a:p>
          <a:p>
            <a:pPr lvl="0" eaLnBrk="0" fontAlgn="base" hangingPunct="0">
              <a:spcBef>
                <a:spcPct val="0"/>
              </a:spcBef>
              <a:spcAft>
                <a:spcPct val="0"/>
              </a:spcAft>
              <a:buClrTx/>
            </a:pPr>
            <a:r>
              <a:rPr lang="en-US" altLang="en-US" dirty="0">
                <a:solidFill>
                  <a:schemeClr val="tx1"/>
                </a:solidFill>
                <a:latin typeface="Arial" panose="020B0604020202020204" pitchFamily="34" charset="0"/>
              </a:rPr>
              <a:t>Data cleaning and preparation performed using Python (Pandas, matplotlib, seaborn) and dashboard is created by Power BI.</a:t>
            </a:r>
          </a:p>
          <a:p>
            <a:endParaRPr lang="en-IN" dirty="0"/>
          </a:p>
        </p:txBody>
      </p:sp>
    </p:spTree>
    <p:extLst>
      <p:ext uri="{BB962C8B-B14F-4D97-AF65-F5344CB8AC3E}">
        <p14:creationId xmlns:p14="http://schemas.microsoft.com/office/powerpoint/2010/main" val="248925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583598C-74BB-4727-958B-29E159A985C6}"/>
              </a:ext>
            </a:extLst>
          </p:cNvPr>
          <p:cNvPicPr>
            <a:picLocks noChangeAspect="1"/>
          </p:cNvPicPr>
          <p:nvPr/>
        </p:nvPicPr>
        <p:blipFill>
          <a:blip r:embed="rId2"/>
          <a:stretch>
            <a:fillRect/>
          </a:stretch>
        </p:blipFill>
        <p:spPr>
          <a:xfrm>
            <a:off x="29808" y="0"/>
            <a:ext cx="9084383" cy="5143500"/>
          </a:xfrm>
          <a:prstGeom prst="rect">
            <a:avLst/>
          </a:prstGeom>
        </p:spPr>
      </p:pic>
    </p:spTree>
    <p:extLst>
      <p:ext uri="{BB962C8B-B14F-4D97-AF65-F5344CB8AC3E}">
        <p14:creationId xmlns:p14="http://schemas.microsoft.com/office/powerpoint/2010/main" val="10556634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F03ACC1-B2BF-4E5B-9E72-342868064182}"/>
              </a:ext>
            </a:extLst>
          </p:cNvPr>
          <p:cNvSpPr/>
          <p:nvPr/>
        </p:nvSpPr>
        <p:spPr>
          <a:xfrm>
            <a:off x="5767754" y="1477108"/>
            <a:ext cx="3064546" cy="3431316"/>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343AA09E-BC19-4565-A146-AC3CD3A5A330}"/>
              </a:ext>
            </a:extLst>
          </p:cNvPr>
          <p:cNvSpPr>
            <a:spLocks noGrp="1"/>
          </p:cNvSpPr>
          <p:nvPr>
            <p:ph type="title"/>
          </p:nvPr>
        </p:nvSpPr>
        <p:spPr/>
        <p:txBody>
          <a:bodyPr/>
          <a:lstStyle/>
          <a:p>
            <a:pPr algn="ctr"/>
            <a:r>
              <a:rPr lang="en-IN" sz="5000" dirty="0"/>
              <a:t>Dashboard Overview</a:t>
            </a:r>
          </a:p>
        </p:txBody>
      </p:sp>
      <p:sp>
        <p:nvSpPr>
          <p:cNvPr id="3" name="Text Placeholder 2">
            <a:extLst>
              <a:ext uri="{FF2B5EF4-FFF2-40B4-BE49-F238E27FC236}">
                <a16:creationId xmlns:a16="http://schemas.microsoft.com/office/drawing/2014/main" id="{BF4B61C9-4262-46F2-9792-D7A045832CBA}"/>
              </a:ext>
            </a:extLst>
          </p:cNvPr>
          <p:cNvSpPr>
            <a:spLocks noGrp="1"/>
          </p:cNvSpPr>
          <p:nvPr>
            <p:ph type="body" idx="1"/>
          </p:nvPr>
        </p:nvSpPr>
        <p:spPr>
          <a:xfrm>
            <a:off x="5887329" y="1653227"/>
            <a:ext cx="2825396" cy="3255197"/>
          </a:xfrm>
          <a:noFill/>
          <a:ln>
            <a:noFill/>
          </a:ln>
        </p:spPr>
        <p:style>
          <a:lnRef idx="0">
            <a:scrgbClr r="0" g="0" b="0"/>
          </a:lnRef>
          <a:fillRef idx="0">
            <a:scrgbClr r="0" g="0" b="0"/>
          </a:fillRef>
          <a:effectRef idx="0">
            <a:scrgbClr r="0" g="0" b="0"/>
          </a:effectRef>
          <a:fontRef idx="minor">
            <a:schemeClr val="dk1"/>
          </a:fontRef>
        </p:style>
        <p:txBody>
          <a:bodyPr>
            <a:normAutofit fontScale="92500" lnSpcReduction="10000"/>
          </a:bodyPr>
          <a:lstStyle/>
          <a:p>
            <a:r>
              <a:rPr lang="en-US" sz="1600" dirty="0">
                <a:solidFill>
                  <a:schemeClr val="tx1"/>
                </a:solidFill>
                <a:latin typeface="Arial" panose="020B0604020202020204" pitchFamily="34" charset="0"/>
                <a:cs typeface="Arial"/>
              </a:rPr>
              <a:t>Developed using Microsoft Power BI.</a:t>
            </a:r>
          </a:p>
          <a:p>
            <a:endParaRPr lang="en-US" sz="1600" dirty="0">
              <a:solidFill>
                <a:schemeClr val="tx1"/>
              </a:solidFill>
              <a:latin typeface="Arial" panose="020B0604020202020204" pitchFamily="34" charset="0"/>
              <a:cs typeface="Arial"/>
            </a:endParaRPr>
          </a:p>
          <a:p>
            <a:r>
              <a:rPr lang="en-US" sz="1600" dirty="0">
                <a:solidFill>
                  <a:schemeClr val="tx1"/>
                </a:solidFill>
                <a:latin typeface="Arial" panose="020B0604020202020204" pitchFamily="34" charset="0"/>
                <a:cs typeface="Arial"/>
              </a:rPr>
              <a:t>Includes geographic AQI map, pollutant trends, and city comparisons.</a:t>
            </a:r>
          </a:p>
          <a:p>
            <a:endParaRPr lang="en-US" sz="1600" dirty="0">
              <a:solidFill>
                <a:schemeClr val="tx1"/>
              </a:solidFill>
              <a:latin typeface="Arial" panose="020B0604020202020204" pitchFamily="34" charset="0"/>
              <a:cs typeface="Arial"/>
            </a:endParaRPr>
          </a:p>
          <a:p>
            <a:r>
              <a:rPr lang="en-US" sz="1600" dirty="0">
                <a:solidFill>
                  <a:schemeClr val="tx1"/>
                </a:solidFill>
                <a:latin typeface="Arial" panose="020B0604020202020204" pitchFamily="34" charset="0"/>
                <a:cs typeface="Arial"/>
              </a:rPr>
              <a:t>Visualizes total emissions of key pollutants.</a:t>
            </a:r>
          </a:p>
          <a:p>
            <a:endParaRPr lang="en-US" sz="1600" dirty="0">
              <a:solidFill>
                <a:schemeClr val="tx1"/>
              </a:solidFill>
              <a:latin typeface="Arial" panose="020B0604020202020204" pitchFamily="34" charset="0"/>
              <a:cs typeface="Arial"/>
            </a:endParaRPr>
          </a:p>
          <a:p>
            <a:r>
              <a:rPr lang="en-US" sz="1600" dirty="0">
                <a:solidFill>
                  <a:schemeClr val="tx1"/>
                </a:solidFill>
                <a:latin typeface="Arial" panose="020B0604020202020204" pitchFamily="34" charset="0"/>
                <a:cs typeface="Arial"/>
              </a:rPr>
              <a:t>Tracks AQI changes over time and by region.</a:t>
            </a:r>
          </a:p>
          <a:p>
            <a:endParaRPr lang="en-IN" dirty="0"/>
          </a:p>
        </p:txBody>
      </p:sp>
      <p:pic>
        <p:nvPicPr>
          <p:cNvPr id="7" name="Picture 6">
            <a:extLst>
              <a:ext uri="{FF2B5EF4-FFF2-40B4-BE49-F238E27FC236}">
                <a16:creationId xmlns:a16="http://schemas.microsoft.com/office/drawing/2014/main" id="{E9697E45-AE16-4636-96A6-8C69AA23323E}"/>
              </a:ext>
            </a:extLst>
          </p:cNvPr>
          <p:cNvPicPr>
            <a:picLocks noChangeAspect="1"/>
          </p:cNvPicPr>
          <p:nvPr/>
        </p:nvPicPr>
        <p:blipFill>
          <a:blip r:embed="rId2"/>
          <a:stretch>
            <a:fillRect/>
          </a:stretch>
        </p:blipFill>
        <p:spPr>
          <a:xfrm>
            <a:off x="196948" y="1598157"/>
            <a:ext cx="5570806" cy="3365338"/>
          </a:xfrm>
          <a:prstGeom prst="rect">
            <a:avLst/>
          </a:prstGeom>
        </p:spPr>
      </p:pic>
    </p:spTree>
    <p:extLst>
      <p:ext uri="{BB962C8B-B14F-4D97-AF65-F5344CB8AC3E}">
        <p14:creationId xmlns:p14="http://schemas.microsoft.com/office/powerpoint/2010/main" val="41683916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1D48C-4BB1-414D-A0FF-D29FCD323475}"/>
              </a:ext>
            </a:extLst>
          </p:cNvPr>
          <p:cNvSpPr>
            <a:spLocks noGrp="1"/>
          </p:cNvSpPr>
          <p:nvPr>
            <p:ph type="title"/>
          </p:nvPr>
        </p:nvSpPr>
        <p:spPr>
          <a:xfrm>
            <a:off x="494674" y="241718"/>
            <a:ext cx="8192125" cy="830998"/>
          </a:xfrm>
        </p:spPr>
        <p:txBody>
          <a:bodyPr/>
          <a:lstStyle/>
          <a:p>
            <a:r>
              <a:rPr lang="en-US" sz="4000" dirty="0"/>
              <a:t>Geographic Distribution of AQI in India</a:t>
            </a:r>
            <a:endParaRPr lang="en-IN" sz="4000" dirty="0"/>
          </a:p>
        </p:txBody>
      </p:sp>
      <p:sp>
        <p:nvSpPr>
          <p:cNvPr id="3" name="TextBox 2">
            <a:extLst>
              <a:ext uri="{FF2B5EF4-FFF2-40B4-BE49-F238E27FC236}">
                <a16:creationId xmlns:a16="http://schemas.microsoft.com/office/drawing/2014/main" id="{2269525B-6774-442D-9C9D-D959B91DABAB}"/>
              </a:ext>
            </a:extLst>
          </p:cNvPr>
          <p:cNvSpPr txBox="1"/>
          <p:nvPr/>
        </p:nvSpPr>
        <p:spPr>
          <a:xfrm>
            <a:off x="689547" y="1276058"/>
            <a:ext cx="7997252" cy="830997"/>
          </a:xfrm>
          <a:prstGeom prst="rect">
            <a:avLst/>
          </a:prstGeom>
          <a:noFill/>
        </p:spPr>
        <p:txBody>
          <a:bodyPr wrap="square" rtlCol="0">
            <a:spAutoFit/>
          </a:bodyPr>
          <a:lstStyle/>
          <a:p>
            <a:pPr algn="ctr"/>
            <a:r>
              <a:rPr lang="en-US" sz="1600" dirty="0"/>
              <a:t>This map visualizes the average Air Quality Index (AQI) across various Indian cities using data from the air_pollution_dta.csv dataset (2020–2023). Each bubble represents a city, with the size indicating the relative level of air pollution.</a:t>
            </a:r>
            <a:endParaRPr lang="en-IN" sz="1600" dirty="0">
              <a:solidFill>
                <a:schemeClr val="tx1"/>
              </a:solidFill>
              <a:latin typeface="Arial" panose="020B0604020202020204" pitchFamily="34" charset="0"/>
              <a:ea typeface="Roboto"/>
              <a:sym typeface="Roboto"/>
            </a:endParaRPr>
          </a:p>
        </p:txBody>
      </p:sp>
      <p:pic>
        <p:nvPicPr>
          <p:cNvPr id="5" name="Picture 4">
            <a:extLst>
              <a:ext uri="{FF2B5EF4-FFF2-40B4-BE49-F238E27FC236}">
                <a16:creationId xmlns:a16="http://schemas.microsoft.com/office/drawing/2014/main" id="{1E523901-BF73-4796-BCF5-B3A30B4A3311}"/>
              </a:ext>
            </a:extLst>
          </p:cNvPr>
          <p:cNvPicPr>
            <a:picLocks noChangeAspect="1"/>
          </p:cNvPicPr>
          <p:nvPr/>
        </p:nvPicPr>
        <p:blipFill rotWithShape="1">
          <a:blip r:embed="rId2"/>
          <a:srcRect l="26508" t="17000" r="1805" b="5742"/>
          <a:stretch/>
        </p:blipFill>
        <p:spPr>
          <a:xfrm>
            <a:off x="2117079" y="2310396"/>
            <a:ext cx="4613505" cy="2591385"/>
          </a:xfrm>
          <a:prstGeom prst="rect">
            <a:avLst/>
          </a:prstGeom>
        </p:spPr>
      </p:pic>
    </p:spTree>
    <p:extLst>
      <p:ext uri="{BB962C8B-B14F-4D97-AF65-F5344CB8AC3E}">
        <p14:creationId xmlns:p14="http://schemas.microsoft.com/office/powerpoint/2010/main" val="805652271"/>
      </p:ext>
    </p:extLst>
  </p:cSld>
  <p:clrMapOvr>
    <a:masterClrMapping/>
  </p:clrMapOvr>
</p:sld>
</file>

<file path=ppt/theme/theme1.xml><?xml version="1.0" encoding="utf-8"?>
<a:theme xmlns:a="http://schemas.openxmlformats.org/drawingml/2006/main" name=" Air Pollution Infographics by Slidesgo">
  <a:themeElements>
    <a:clrScheme name="Simple Light">
      <a:dk1>
        <a:srgbClr val="000000"/>
      </a:dk1>
      <a:lt1>
        <a:srgbClr val="FFFFFF"/>
      </a:lt1>
      <a:dk2>
        <a:srgbClr val="4B3F72"/>
      </a:dk2>
      <a:lt2>
        <a:srgbClr val="A3F7B5"/>
      </a:lt2>
      <a:accent1>
        <a:srgbClr val="40C9A2"/>
      </a:accent1>
      <a:accent2>
        <a:srgbClr val="2F9C95"/>
      </a:accent2>
      <a:accent3>
        <a:srgbClr val="F3DA4A"/>
      </a:accent3>
      <a:accent4>
        <a:srgbClr val="FFFFFF"/>
      </a:accent4>
      <a:accent5>
        <a:srgbClr val="F3F3F3"/>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798</TotalTime>
  <Words>617</Words>
  <Application>Microsoft Office PowerPoint</Application>
  <PresentationFormat>On-screen Show (16:9)</PresentationFormat>
  <Paragraphs>81</Paragraphs>
  <Slides>14</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Roboto</vt:lpstr>
      <vt:lpstr>Fira Sans Extra Condensed SemiBold</vt:lpstr>
      <vt:lpstr> Air Pollution Infographics by Slidesgo</vt:lpstr>
      <vt:lpstr>Air Quality Analysis of Indian Cities (2020–2023)</vt:lpstr>
      <vt:lpstr>Project Objective</vt:lpstr>
      <vt:lpstr>AQI (Air Quality Index)</vt:lpstr>
      <vt:lpstr>Importance of AQI</vt:lpstr>
      <vt:lpstr>PowerPoint Presentation</vt:lpstr>
      <vt:lpstr>Dataset Summary</vt:lpstr>
      <vt:lpstr>PowerPoint Presentation</vt:lpstr>
      <vt:lpstr>Dashboard Overview</vt:lpstr>
      <vt:lpstr>Geographic Distribution of AQI in India</vt:lpstr>
      <vt:lpstr>Top 10 Most Polluted Cities (2020–2023)</vt:lpstr>
      <vt:lpstr>Social Impact Of The Project</vt:lpstr>
      <vt:lpstr>Challenges &amp; Limitations</vt:lpstr>
      <vt:lpstr>Conclusion &amp; Recommendations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Quality Analysis of Indian Cities (2020–2023)</dc:title>
  <dc:creator>AIPA</dc:creator>
  <cp:lastModifiedBy>AIPA</cp:lastModifiedBy>
  <cp:revision>26</cp:revision>
  <dcterms:modified xsi:type="dcterms:W3CDTF">2025-05-28T09:04:37Z</dcterms:modified>
</cp:coreProperties>
</file>